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306"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3" r:id="rId40"/>
    <p:sldId id="308" r:id="rId41"/>
    <p:sldId id="307" r:id="rId42"/>
    <p:sldId id="295" r:id="rId43"/>
    <p:sldId id="296" r:id="rId44"/>
    <p:sldId id="297" r:id="rId45"/>
    <p:sldId id="298" r:id="rId46"/>
    <p:sldId id="299" r:id="rId47"/>
    <p:sldId id="300" r:id="rId48"/>
    <p:sldId id="301" r:id="rId49"/>
    <p:sldId id="302" r:id="rId50"/>
    <p:sldId id="303" r:id="rId51"/>
    <p:sldId id="304" r:id="rId52"/>
    <p:sldId id="309" r:id="rId53"/>
    <p:sldId id="305"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219"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848C0-0AC8-4C46-9E94-177AB8417D71}" type="doc">
      <dgm:prSet loTypeId="urn:microsoft.com/office/officeart/2005/8/layout/pyramid1" loCatId="" qsTypeId="urn:microsoft.com/office/officeart/2005/8/quickstyle/3D5" qsCatId="3D" csTypeId="urn:microsoft.com/office/officeart/2005/8/colors/colorful2" csCatId="colorful" phldr="1"/>
      <dgm:spPr/>
    </dgm:pt>
    <dgm:pt modelId="{74472446-B8ED-3E4B-9E4F-C7C901DA21ED}">
      <dgm:prSet phldrT="[Text]" custT="1"/>
      <dgm:spPr>
        <a:xfrm>
          <a:off x="1058325" y="0"/>
          <a:ext cx="529162" cy="487064"/>
        </a:xfrm>
        <a:solidFill>
          <a:srgbClr val="C0504D">
            <a:hueOff val="0"/>
            <a:satOff val="0"/>
            <a:lumOff val="0"/>
            <a:alphaOff val="0"/>
          </a:srgbClr>
        </a:solidFill>
        <a:ln>
          <a:noFill/>
        </a:ln>
        <a:effectLst/>
        <a:sp3d extrusionH="381000" contourW="38100" prstMaterial="matte">
          <a:contourClr>
            <a:sysClr val="window" lastClr="FFFFFF"/>
          </a:contourClr>
        </a:sp3d>
      </dgm:spPr>
      <dgm:t>
        <a:bodyPr/>
        <a:lstStyle/>
        <a:p>
          <a:pPr algn="l"/>
          <a:r>
            <a:rPr lang="en-US" sz="900">
              <a:solidFill>
                <a:sysClr val="windowText" lastClr="000000">
                  <a:hueOff val="0"/>
                  <a:satOff val="0"/>
                  <a:lumOff val="0"/>
                  <a:alphaOff val="0"/>
                </a:sysClr>
              </a:solidFill>
              <a:latin typeface="Times"/>
              <a:ea typeface="+mn-ea"/>
              <a:cs typeface="Times"/>
            </a:rPr>
            <a:t>KENDİNİ GELİŞTİRME</a:t>
          </a:r>
        </a:p>
      </dgm:t>
    </dgm:pt>
    <dgm:pt modelId="{686B07AC-A190-7943-AD1D-C491B799FE35}" type="parTrans" cxnId="{7E254F3F-99CE-EA4A-BACE-3182DB25E60B}">
      <dgm:prSet/>
      <dgm:spPr/>
      <dgm:t>
        <a:bodyPr/>
        <a:lstStyle/>
        <a:p>
          <a:pPr algn="l"/>
          <a:endParaRPr lang="en-US"/>
        </a:p>
      </dgm:t>
    </dgm:pt>
    <dgm:pt modelId="{63513095-A1C9-BF45-9DE5-5DC68BDD07CE}" type="sibTrans" cxnId="{7E254F3F-99CE-EA4A-BACE-3182DB25E60B}">
      <dgm:prSet/>
      <dgm:spPr/>
      <dgm:t>
        <a:bodyPr/>
        <a:lstStyle/>
        <a:p>
          <a:pPr algn="l"/>
          <a:endParaRPr lang="en-US"/>
        </a:p>
      </dgm:t>
    </dgm:pt>
    <dgm:pt modelId="{17293390-E7EB-0048-B79C-2712D3C7EB61}">
      <dgm:prSet phldrT="[Text]" custT="1"/>
      <dgm:spPr>
        <a:xfrm>
          <a:off x="793743" y="487064"/>
          <a:ext cx="1058325" cy="487064"/>
        </a:xfrm>
        <a:solidFill>
          <a:srgbClr val="C0504D">
            <a:hueOff val="1170380"/>
            <a:satOff val="-1460"/>
            <a:lumOff val="343"/>
            <a:alphaOff val="0"/>
          </a:srgbClr>
        </a:solidFill>
        <a:ln>
          <a:noFill/>
        </a:ln>
        <a:effectLst/>
        <a:sp3d extrusionH="381000" contourW="38100" prstMaterial="matte">
          <a:contourClr>
            <a:sysClr val="window" lastClr="FFFFFF"/>
          </a:contourClr>
        </a:sp3d>
      </dgm:spPr>
      <dgm:t>
        <a:bodyPr/>
        <a:lstStyle/>
        <a:p>
          <a:pPr algn="l"/>
          <a:r>
            <a:rPr lang="en-US" sz="900">
              <a:solidFill>
                <a:sysClr val="windowText" lastClr="000000">
                  <a:hueOff val="0"/>
                  <a:satOff val="0"/>
                  <a:lumOff val="0"/>
                  <a:alphaOff val="0"/>
                </a:sysClr>
              </a:solidFill>
              <a:latin typeface="Times"/>
              <a:ea typeface="+mn-ea"/>
              <a:cs typeface="Times"/>
            </a:rPr>
            <a:t>SAYGINLIK</a:t>
          </a:r>
        </a:p>
      </dgm:t>
    </dgm:pt>
    <dgm:pt modelId="{576295A8-F8EB-F447-BA21-0AF441940CDF}" type="parTrans" cxnId="{06E3BEE7-755D-2640-A485-A5160C1FA5EC}">
      <dgm:prSet/>
      <dgm:spPr/>
      <dgm:t>
        <a:bodyPr/>
        <a:lstStyle/>
        <a:p>
          <a:pPr algn="l"/>
          <a:endParaRPr lang="en-US"/>
        </a:p>
      </dgm:t>
    </dgm:pt>
    <dgm:pt modelId="{2F29DC8C-94DF-0242-814D-F64BFF3E2976}" type="sibTrans" cxnId="{06E3BEE7-755D-2640-A485-A5160C1FA5EC}">
      <dgm:prSet/>
      <dgm:spPr/>
      <dgm:t>
        <a:bodyPr/>
        <a:lstStyle/>
        <a:p>
          <a:pPr algn="l"/>
          <a:endParaRPr lang="en-US"/>
        </a:p>
      </dgm:t>
    </dgm:pt>
    <dgm:pt modelId="{1283DF09-8BD0-C241-A7EB-747826B3E52D}">
      <dgm:prSet phldrT="[Text]" custT="1"/>
      <dgm:spPr>
        <a:xfrm>
          <a:off x="529162" y="974128"/>
          <a:ext cx="1587487" cy="487064"/>
        </a:xfrm>
        <a:solidFill>
          <a:srgbClr val="C0504D">
            <a:hueOff val="2340759"/>
            <a:satOff val="-2919"/>
            <a:lumOff val="686"/>
            <a:alphaOff val="0"/>
          </a:srgbClr>
        </a:solidFill>
        <a:ln>
          <a:noFill/>
        </a:ln>
        <a:effectLst/>
        <a:sp3d extrusionH="381000" contourW="38100" prstMaterial="matte">
          <a:contourClr>
            <a:sysClr val="window" lastClr="FFFFFF"/>
          </a:contourClr>
        </a:sp3d>
      </dgm:spPr>
      <dgm:t>
        <a:bodyPr/>
        <a:lstStyle/>
        <a:p>
          <a:pPr algn="l"/>
          <a:r>
            <a:rPr lang="en-US" sz="900">
              <a:solidFill>
                <a:sysClr val="windowText" lastClr="000000">
                  <a:hueOff val="0"/>
                  <a:satOff val="0"/>
                  <a:lumOff val="0"/>
                  <a:alphaOff val="0"/>
                </a:sysClr>
              </a:solidFill>
              <a:latin typeface="Times"/>
              <a:ea typeface="+mn-ea"/>
              <a:cs typeface="Times"/>
            </a:rPr>
            <a:t>SEVGİ VE AİDİYET</a:t>
          </a:r>
        </a:p>
      </dgm:t>
    </dgm:pt>
    <dgm:pt modelId="{E5758C1C-241D-9A46-9E1A-163334563686}" type="parTrans" cxnId="{832F99DD-F349-724C-911B-611A884599CA}">
      <dgm:prSet/>
      <dgm:spPr/>
      <dgm:t>
        <a:bodyPr/>
        <a:lstStyle/>
        <a:p>
          <a:pPr algn="l"/>
          <a:endParaRPr lang="en-US"/>
        </a:p>
      </dgm:t>
    </dgm:pt>
    <dgm:pt modelId="{CFE34BA0-4F01-BD43-B5DD-4601AB20AB26}" type="sibTrans" cxnId="{832F99DD-F349-724C-911B-611A884599CA}">
      <dgm:prSet/>
      <dgm:spPr/>
      <dgm:t>
        <a:bodyPr/>
        <a:lstStyle/>
        <a:p>
          <a:pPr algn="l"/>
          <a:endParaRPr lang="en-US"/>
        </a:p>
      </dgm:t>
    </dgm:pt>
    <dgm:pt modelId="{C78D867C-1E74-D845-83DC-B87C7BBF63E8}">
      <dgm:prSet phldrT="[Text]" custT="1"/>
      <dgm:spPr>
        <a:xfrm>
          <a:off x="264581" y="1461191"/>
          <a:ext cx="2116650" cy="487064"/>
        </a:xfrm>
        <a:solidFill>
          <a:srgbClr val="C0504D">
            <a:hueOff val="3511139"/>
            <a:satOff val="-4379"/>
            <a:lumOff val="1030"/>
            <a:alphaOff val="0"/>
          </a:srgbClr>
        </a:solidFill>
        <a:ln>
          <a:noFill/>
        </a:ln>
        <a:effectLst/>
        <a:sp3d extrusionH="381000" contourW="38100" prstMaterial="matte">
          <a:contourClr>
            <a:sysClr val="window" lastClr="FFFFFF"/>
          </a:contourClr>
        </a:sp3d>
      </dgm:spPr>
      <dgm:t>
        <a:bodyPr/>
        <a:lstStyle/>
        <a:p>
          <a:pPr algn="l"/>
          <a:r>
            <a:rPr lang="en-US" sz="900">
              <a:solidFill>
                <a:sysClr val="windowText" lastClr="000000">
                  <a:hueOff val="0"/>
                  <a:satOff val="0"/>
                  <a:lumOff val="0"/>
                  <a:alphaOff val="0"/>
                </a:sysClr>
              </a:solidFill>
              <a:latin typeface="Times"/>
              <a:ea typeface="+mn-ea"/>
              <a:cs typeface="Times"/>
            </a:rPr>
            <a:t>GÜVENLİK</a:t>
          </a:r>
        </a:p>
      </dgm:t>
    </dgm:pt>
    <dgm:pt modelId="{C45E9576-85B8-874B-85E0-995BBE6D1FD8}" type="parTrans" cxnId="{0DBF7A7A-C9C3-C74A-853E-7ED78B2A0071}">
      <dgm:prSet/>
      <dgm:spPr/>
      <dgm:t>
        <a:bodyPr/>
        <a:lstStyle/>
        <a:p>
          <a:pPr algn="l"/>
          <a:endParaRPr lang="en-US"/>
        </a:p>
      </dgm:t>
    </dgm:pt>
    <dgm:pt modelId="{C9E31776-72DF-F94F-9971-45704F8520E4}" type="sibTrans" cxnId="{0DBF7A7A-C9C3-C74A-853E-7ED78B2A0071}">
      <dgm:prSet/>
      <dgm:spPr/>
      <dgm:t>
        <a:bodyPr/>
        <a:lstStyle/>
        <a:p>
          <a:pPr algn="l"/>
          <a:endParaRPr lang="en-US"/>
        </a:p>
      </dgm:t>
    </dgm:pt>
    <dgm:pt modelId="{0CBDF548-E59A-9F48-B3E2-372768A68BBE}">
      <dgm:prSet phldrT="[Text]" custT="1"/>
      <dgm:spPr>
        <a:xfrm>
          <a:off x="0" y="1948255"/>
          <a:ext cx="2645812" cy="487064"/>
        </a:xfrm>
        <a:solidFill>
          <a:srgbClr val="C0504D">
            <a:hueOff val="4681519"/>
            <a:satOff val="-5839"/>
            <a:lumOff val="1373"/>
            <a:alphaOff val="0"/>
          </a:srgbClr>
        </a:solidFill>
        <a:ln>
          <a:noFill/>
        </a:ln>
        <a:effectLst/>
        <a:sp3d extrusionH="381000" contourW="38100" prstMaterial="matte">
          <a:contourClr>
            <a:sysClr val="window" lastClr="FFFFFF"/>
          </a:contourClr>
        </a:sp3d>
      </dgm:spPr>
      <dgm:t>
        <a:bodyPr/>
        <a:lstStyle/>
        <a:p>
          <a:pPr algn="l"/>
          <a:r>
            <a:rPr lang="en-US" sz="900">
              <a:solidFill>
                <a:sysClr val="windowText" lastClr="000000">
                  <a:hueOff val="0"/>
                  <a:satOff val="0"/>
                  <a:lumOff val="0"/>
                  <a:alphaOff val="0"/>
                </a:sysClr>
              </a:solidFill>
              <a:latin typeface="Times"/>
              <a:ea typeface="+mn-ea"/>
              <a:cs typeface="Times"/>
            </a:rPr>
            <a:t>FİZYOLOJİK</a:t>
          </a:r>
        </a:p>
      </dgm:t>
    </dgm:pt>
    <dgm:pt modelId="{9EDFC3BD-8F2B-D947-973D-CC211BB5DB75}" type="parTrans" cxnId="{F24FB75C-8F1D-C54A-9336-C5FC5859F83C}">
      <dgm:prSet/>
      <dgm:spPr/>
      <dgm:t>
        <a:bodyPr/>
        <a:lstStyle/>
        <a:p>
          <a:pPr algn="l"/>
          <a:endParaRPr lang="en-US"/>
        </a:p>
      </dgm:t>
    </dgm:pt>
    <dgm:pt modelId="{4449781F-F019-164D-A119-7C0C57FCCD77}" type="sibTrans" cxnId="{F24FB75C-8F1D-C54A-9336-C5FC5859F83C}">
      <dgm:prSet/>
      <dgm:spPr/>
      <dgm:t>
        <a:bodyPr/>
        <a:lstStyle/>
        <a:p>
          <a:pPr algn="l"/>
          <a:endParaRPr lang="en-US"/>
        </a:p>
      </dgm:t>
    </dgm:pt>
    <dgm:pt modelId="{D68FDE0B-96ED-6E40-8A0E-DBB0B5A22B5F}">
      <dgm:prSet phldrT="[Text]" custT="1"/>
      <dgm:spPr>
        <a:xfrm rot="10800000">
          <a:off x="1322906" y="0"/>
          <a:ext cx="2567994" cy="487064"/>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 ahlak</a:t>
          </a:r>
        </a:p>
      </dgm:t>
    </dgm:pt>
    <dgm:pt modelId="{F9A32863-E475-EE41-AB7D-558D2492E270}" type="parTrans" cxnId="{AE59BE4B-9955-D246-8184-B02EA29C3650}">
      <dgm:prSet/>
      <dgm:spPr/>
      <dgm:t>
        <a:bodyPr/>
        <a:lstStyle/>
        <a:p>
          <a:pPr algn="l"/>
          <a:endParaRPr lang="en-US"/>
        </a:p>
      </dgm:t>
    </dgm:pt>
    <dgm:pt modelId="{27DB8E0E-30AB-3147-9FF1-83129B3714AC}" type="sibTrans" cxnId="{AE59BE4B-9955-D246-8184-B02EA29C3650}">
      <dgm:prSet/>
      <dgm:spPr/>
      <dgm:t>
        <a:bodyPr/>
        <a:lstStyle/>
        <a:p>
          <a:pPr algn="l"/>
          <a:endParaRPr lang="en-US"/>
        </a:p>
      </dgm:t>
    </dgm:pt>
    <dgm:pt modelId="{F205B268-8AEB-7F46-AC9D-EB022F32D483}">
      <dgm:prSet phldrT="[Text]" custT="1"/>
      <dgm:spPr>
        <a:xfrm rot="10800000">
          <a:off x="2381231" y="1948255"/>
          <a:ext cx="1509669" cy="487064"/>
        </a:xfr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barınma</a:t>
          </a:r>
        </a:p>
      </dgm:t>
    </dgm:pt>
    <dgm:pt modelId="{E0C3D537-E084-4F41-AAF8-4299B8E05A3C}" type="parTrans" cxnId="{DF120717-CE34-8C47-8C75-7689F7FEAB37}">
      <dgm:prSet/>
      <dgm:spPr/>
      <dgm:t>
        <a:bodyPr/>
        <a:lstStyle/>
        <a:p>
          <a:pPr algn="l"/>
          <a:endParaRPr lang="en-US"/>
        </a:p>
      </dgm:t>
    </dgm:pt>
    <dgm:pt modelId="{E40B0296-2960-B049-ACE3-07B6E1BBF1F4}" type="sibTrans" cxnId="{DF120717-CE34-8C47-8C75-7689F7FEAB37}">
      <dgm:prSet/>
      <dgm:spPr/>
      <dgm:t>
        <a:bodyPr/>
        <a:lstStyle/>
        <a:p>
          <a:pPr algn="l"/>
          <a:endParaRPr lang="en-US"/>
        </a:p>
      </dgm:t>
    </dgm:pt>
    <dgm:pt modelId="{87C1A31F-A1AA-D442-BAA6-C34C846AAF85}">
      <dgm:prSet phldrT="[Text]" custT="1"/>
      <dgm:spPr>
        <a:xfrm rot="10800000">
          <a:off x="2381231" y="1948255"/>
          <a:ext cx="1509669" cy="487064"/>
        </a:xfr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yemek yeme</a:t>
          </a:r>
        </a:p>
      </dgm:t>
    </dgm:pt>
    <dgm:pt modelId="{52F45E57-1218-654A-A585-06B8DF1E14C3}" type="parTrans" cxnId="{433A8696-BC8B-C747-84ED-8755B9642E42}">
      <dgm:prSet/>
      <dgm:spPr/>
      <dgm:t>
        <a:bodyPr/>
        <a:lstStyle/>
        <a:p>
          <a:pPr algn="l"/>
          <a:endParaRPr lang="en-US"/>
        </a:p>
      </dgm:t>
    </dgm:pt>
    <dgm:pt modelId="{5585316B-A42D-7B4D-9EC2-0EF3DA0A7AAD}" type="sibTrans" cxnId="{433A8696-BC8B-C747-84ED-8755B9642E42}">
      <dgm:prSet/>
      <dgm:spPr/>
      <dgm:t>
        <a:bodyPr/>
        <a:lstStyle/>
        <a:p>
          <a:pPr algn="l"/>
          <a:endParaRPr lang="en-US"/>
        </a:p>
      </dgm:t>
    </dgm:pt>
    <dgm:pt modelId="{FF7381BA-228A-2243-94E9-966C649049DB}">
      <dgm:prSet phldrT="[Text]" custT="1"/>
      <dgm:spPr>
        <a:xfrm rot="10800000">
          <a:off x="2381231" y="1948255"/>
          <a:ext cx="1509669" cy="487064"/>
        </a:xfr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soluma</a:t>
          </a:r>
        </a:p>
      </dgm:t>
    </dgm:pt>
    <dgm:pt modelId="{398D5F1E-914F-2D40-87CA-90C090F46CE0}" type="parTrans" cxnId="{01D853D3-60F9-A141-B3FE-79562FA7C5B0}">
      <dgm:prSet/>
      <dgm:spPr/>
      <dgm:t>
        <a:bodyPr/>
        <a:lstStyle/>
        <a:p>
          <a:pPr algn="l"/>
          <a:endParaRPr lang="en-US"/>
        </a:p>
      </dgm:t>
    </dgm:pt>
    <dgm:pt modelId="{0EEA6B9D-B4FE-7546-B760-070D41A1B099}" type="sibTrans" cxnId="{01D853D3-60F9-A141-B3FE-79562FA7C5B0}">
      <dgm:prSet/>
      <dgm:spPr/>
      <dgm:t>
        <a:bodyPr/>
        <a:lstStyle/>
        <a:p>
          <a:pPr algn="l"/>
          <a:endParaRPr lang="en-US"/>
        </a:p>
      </dgm:t>
    </dgm:pt>
    <dgm:pt modelId="{DDEC8039-A0B5-EE46-B993-436822F1AF7F}">
      <dgm:prSet phldrT="[Text]" custT="1"/>
      <dgm:spPr>
        <a:xfrm rot="10800000">
          <a:off x="2381231" y="1948255"/>
          <a:ext cx="1509669" cy="487064"/>
        </a:xfr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seks</a:t>
          </a:r>
        </a:p>
      </dgm:t>
    </dgm:pt>
    <dgm:pt modelId="{670D9F4A-99AC-0D4B-9037-A93BAAEDC25F}" type="parTrans" cxnId="{8D38FEA5-2082-3148-A39D-60CE01B8C1B5}">
      <dgm:prSet/>
      <dgm:spPr/>
      <dgm:t>
        <a:bodyPr/>
        <a:lstStyle/>
        <a:p>
          <a:pPr algn="l"/>
          <a:endParaRPr lang="en-US"/>
        </a:p>
      </dgm:t>
    </dgm:pt>
    <dgm:pt modelId="{A9C1F872-CF15-DB48-A845-E8FDE02FE557}" type="sibTrans" cxnId="{8D38FEA5-2082-3148-A39D-60CE01B8C1B5}">
      <dgm:prSet/>
      <dgm:spPr/>
      <dgm:t>
        <a:bodyPr/>
        <a:lstStyle/>
        <a:p>
          <a:pPr algn="l"/>
          <a:endParaRPr lang="en-US"/>
        </a:p>
      </dgm:t>
    </dgm:pt>
    <dgm:pt modelId="{B02CC32B-A454-9C4C-ACB0-E157DB498532}">
      <dgm:prSet phldrT="[Text]" custT="1"/>
      <dgm:spPr>
        <a:xfrm rot="10800000">
          <a:off x="2116650" y="1461191"/>
          <a:ext cx="1774250" cy="487064"/>
        </a:xfrm>
        <a:solidFill>
          <a:sysClr val="window" lastClr="FFFFFF">
            <a:alpha val="90000"/>
            <a:hueOff val="0"/>
            <a:satOff val="0"/>
            <a:lumOff val="0"/>
            <a:alphaOff val="0"/>
          </a:sysClr>
        </a:solidFill>
        <a:ln w="9525" cap="flat" cmpd="sng" algn="ctr">
          <a:solidFill>
            <a:srgbClr val="C0504D">
              <a:hueOff val="3511139"/>
              <a:satOff val="-4379"/>
              <a:lumOff val="1030"/>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vücut </a:t>
          </a:r>
        </a:p>
      </dgm:t>
    </dgm:pt>
    <dgm:pt modelId="{7C54088F-DA2A-C44F-9BBE-93BE0154CE16}" type="parTrans" cxnId="{3FAB70C8-4388-F94D-A558-CD066EAAD5DA}">
      <dgm:prSet/>
      <dgm:spPr/>
      <dgm:t>
        <a:bodyPr/>
        <a:lstStyle/>
        <a:p>
          <a:pPr algn="l"/>
          <a:endParaRPr lang="en-US"/>
        </a:p>
      </dgm:t>
    </dgm:pt>
    <dgm:pt modelId="{65DAB53A-C78F-AA40-81D9-00F372E3F7BE}" type="sibTrans" cxnId="{3FAB70C8-4388-F94D-A558-CD066EAAD5DA}">
      <dgm:prSet/>
      <dgm:spPr/>
      <dgm:t>
        <a:bodyPr/>
        <a:lstStyle/>
        <a:p>
          <a:pPr algn="l"/>
          <a:endParaRPr lang="en-US"/>
        </a:p>
      </dgm:t>
    </dgm:pt>
    <dgm:pt modelId="{8BBAFE2D-356F-2A42-ACA5-23155B212189}">
      <dgm:prSet phldrT="[Text]" custT="1"/>
      <dgm:spPr>
        <a:xfrm rot="10800000">
          <a:off x="2116650" y="1461191"/>
          <a:ext cx="1774250" cy="487064"/>
        </a:xfrm>
        <a:solidFill>
          <a:sysClr val="window" lastClr="FFFFFF">
            <a:alpha val="90000"/>
            <a:hueOff val="0"/>
            <a:satOff val="0"/>
            <a:lumOff val="0"/>
            <a:alphaOff val="0"/>
          </a:sysClr>
        </a:solidFill>
        <a:ln w="9525" cap="flat" cmpd="sng" algn="ctr">
          <a:solidFill>
            <a:srgbClr val="C0504D">
              <a:hueOff val="3511139"/>
              <a:satOff val="-4379"/>
              <a:lumOff val="1030"/>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aile</a:t>
          </a:r>
        </a:p>
      </dgm:t>
    </dgm:pt>
    <dgm:pt modelId="{8FAB7DF6-4FBC-C14E-B1AA-7A2F7D3289D5}" type="parTrans" cxnId="{678C6212-DE14-604A-A8AB-FBB6D3431221}">
      <dgm:prSet/>
      <dgm:spPr/>
      <dgm:t>
        <a:bodyPr/>
        <a:lstStyle/>
        <a:p>
          <a:pPr algn="l"/>
          <a:endParaRPr lang="en-US"/>
        </a:p>
      </dgm:t>
    </dgm:pt>
    <dgm:pt modelId="{1795C5AD-0F04-B441-B8CD-646703A16C71}" type="sibTrans" cxnId="{678C6212-DE14-604A-A8AB-FBB6D3431221}">
      <dgm:prSet/>
      <dgm:spPr/>
      <dgm:t>
        <a:bodyPr/>
        <a:lstStyle/>
        <a:p>
          <a:pPr algn="l"/>
          <a:endParaRPr lang="en-US"/>
        </a:p>
      </dgm:t>
    </dgm:pt>
    <dgm:pt modelId="{C7A9536C-B1EA-1446-991A-7B066EA66F4B}">
      <dgm:prSet phldrT="[Text]" custT="1"/>
      <dgm:spPr>
        <a:xfrm rot="10800000">
          <a:off x="2116650" y="1461191"/>
          <a:ext cx="1774250" cy="487064"/>
        </a:xfrm>
        <a:solidFill>
          <a:sysClr val="window" lastClr="FFFFFF">
            <a:alpha val="90000"/>
            <a:hueOff val="0"/>
            <a:satOff val="0"/>
            <a:lumOff val="0"/>
            <a:alphaOff val="0"/>
          </a:sysClr>
        </a:solidFill>
        <a:ln w="9525" cap="flat" cmpd="sng" algn="ctr">
          <a:solidFill>
            <a:srgbClr val="C0504D">
              <a:hueOff val="3511139"/>
              <a:satOff val="-4379"/>
              <a:lumOff val="1030"/>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sağlık</a:t>
          </a:r>
        </a:p>
      </dgm:t>
    </dgm:pt>
    <dgm:pt modelId="{FFA651EE-F6E4-0E45-AA14-080CEA4BDCFB}" type="parTrans" cxnId="{8D32D232-5FCD-7F4D-ACA4-21DFCBEA1DCA}">
      <dgm:prSet/>
      <dgm:spPr/>
      <dgm:t>
        <a:bodyPr/>
        <a:lstStyle/>
        <a:p>
          <a:pPr algn="l"/>
          <a:endParaRPr lang="en-US"/>
        </a:p>
      </dgm:t>
    </dgm:pt>
    <dgm:pt modelId="{C0F9DFBD-24B0-8B4D-9C3B-3691B79304B1}" type="sibTrans" cxnId="{8D32D232-5FCD-7F4D-ACA4-21DFCBEA1DCA}">
      <dgm:prSet/>
      <dgm:spPr/>
      <dgm:t>
        <a:bodyPr/>
        <a:lstStyle/>
        <a:p>
          <a:pPr algn="l"/>
          <a:endParaRPr lang="en-US"/>
        </a:p>
      </dgm:t>
    </dgm:pt>
    <dgm:pt modelId="{55398153-5106-164F-A970-A1053F6ECD99}">
      <dgm:prSet phldrT="[Text]" custT="1"/>
      <dgm:spPr>
        <a:xfrm rot="10800000">
          <a:off x="2116650" y="1461191"/>
          <a:ext cx="1774250" cy="487064"/>
        </a:xfrm>
        <a:solidFill>
          <a:sysClr val="window" lastClr="FFFFFF">
            <a:alpha val="90000"/>
            <a:hueOff val="0"/>
            <a:satOff val="0"/>
            <a:lumOff val="0"/>
            <a:alphaOff val="0"/>
          </a:sysClr>
        </a:solidFill>
        <a:ln w="9525" cap="flat" cmpd="sng" algn="ctr">
          <a:solidFill>
            <a:srgbClr val="C0504D">
              <a:hueOff val="3511139"/>
              <a:satOff val="-4379"/>
              <a:lumOff val="1030"/>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mülkiyet</a:t>
          </a:r>
        </a:p>
      </dgm:t>
    </dgm:pt>
    <dgm:pt modelId="{79806921-F7B8-2941-8A65-E8B3BE9ED582}" type="parTrans" cxnId="{610FC350-E5CE-C648-8203-A810786B5C94}">
      <dgm:prSet/>
      <dgm:spPr/>
      <dgm:t>
        <a:bodyPr/>
        <a:lstStyle/>
        <a:p>
          <a:pPr algn="l"/>
          <a:endParaRPr lang="en-US"/>
        </a:p>
      </dgm:t>
    </dgm:pt>
    <dgm:pt modelId="{DCE4369A-F643-A143-B905-7D4302EE171E}" type="sibTrans" cxnId="{610FC350-E5CE-C648-8203-A810786B5C94}">
      <dgm:prSet/>
      <dgm:spPr/>
      <dgm:t>
        <a:bodyPr/>
        <a:lstStyle/>
        <a:p>
          <a:pPr algn="l"/>
          <a:endParaRPr lang="en-US"/>
        </a:p>
      </dgm:t>
    </dgm:pt>
    <dgm:pt modelId="{D72C4796-6C8E-7847-89DC-F9A5E65AE8B5}">
      <dgm:prSet phldrT="[Text]" custT="1"/>
      <dgm:spPr>
        <a:xfrm rot="10800000">
          <a:off x="1852068" y="974128"/>
          <a:ext cx="2038832" cy="487064"/>
        </a:xfrm>
        <a:solidFill>
          <a:sysClr val="window" lastClr="FFFFFF">
            <a:alpha val="90000"/>
            <a:hueOff val="0"/>
            <a:satOff val="0"/>
            <a:lumOff val="0"/>
            <a:alphaOff val="0"/>
          </a:sysClr>
        </a:solidFill>
        <a:ln w="9525" cap="flat" cmpd="sng" algn="ctr">
          <a:solidFill>
            <a:srgbClr val="C0504D">
              <a:hueOff val="2340759"/>
              <a:satOff val="-2919"/>
              <a:lumOff val="686"/>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arkadaşlık</a:t>
          </a:r>
        </a:p>
      </dgm:t>
    </dgm:pt>
    <dgm:pt modelId="{929FD894-513D-D144-AF08-195D9AE0094A}" type="parTrans" cxnId="{284677A0-5D7A-5B4F-A7B0-BF74AC113DAC}">
      <dgm:prSet/>
      <dgm:spPr/>
      <dgm:t>
        <a:bodyPr/>
        <a:lstStyle/>
        <a:p>
          <a:pPr algn="l"/>
          <a:endParaRPr lang="en-US"/>
        </a:p>
      </dgm:t>
    </dgm:pt>
    <dgm:pt modelId="{12F38031-FF53-0649-A57D-E14229B3F364}" type="sibTrans" cxnId="{284677A0-5D7A-5B4F-A7B0-BF74AC113DAC}">
      <dgm:prSet/>
      <dgm:spPr/>
      <dgm:t>
        <a:bodyPr/>
        <a:lstStyle/>
        <a:p>
          <a:pPr algn="l"/>
          <a:endParaRPr lang="en-US"/>
        </a:p>
      </dgm:t>
    </dgm:pt>
    <dgm:pt modelId="{E37ABD55-C85B-9143-A13E-76C1A5B6F762}">
      <dgm:prSet phldrT="[Text]" custT="1"/>
      <dgm:spPr>
        <a:xfrm rot="10800000">
          <a:off x="1587487" y="487064"/>
          <a:ext cx="2303413" cy="487064"/>
        </a:xfrm>
        <a:solidFill>
          <a:sysClr val="window" lastClr="FFFFFF">
            <a:alpha val="90000"/>
            <a:hueOff val="0"/>
            <a:satOff val="0"/>
            <a:lumOff val="0"/>
            <a:alphaOff val="0"/>
          </a:sysClr>
        </a:solidFill>
        <a:ln w="9525" cap="flat" cmpd="sng" algn="ctr">
          <a:solidFill>
            <a:srgbClr val="C0504D">
              <a:hueOff val="1170380"/>
              <a:satOff val="-1460"/>
              <a:lumOff val="343"/>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kendine güven</a:t>
          </a:r>
        </a:p>
      </dgm:t>
    </dgm:pt>
    <dgm:pt modelId="{5F073106-A61E-2C43-B0F8-28C0FAB3D479}" type="parTrans" cxnId="{061ACE56-07CD-1F4E-A4E1-710D2DC10B41}">
      <dgm:prSet/>
      <dgm:spPr/>
      <dgm:t>
        <a:bodyPr/>
        <a:lstStyle/>
        <a:p>
          <a:pPr algn="l"/>
          <a:endParaRPr lang="en-US"/>
        </a:p>
      </dgm:t>
    </dgm:pt>
    <dgm:pt modelId="{0566CB4B-944E-064E-A241-20D3A3EDF232}" type="sibTrans" cxnId="{061ACE56-07CD-1F4E-A4E1-710D2DC10B41}">
      <dgm:prSet/>
      <dgm:spPr/>
      <dgm:t>
        <a:bodyPr/>
        <a:lstStyle/>
        <a:p>
          <a:pPr algn="l"/>
          <a:endParaRPr lang="en-US"/>
        </a:p>
      </dgm:t>
    </dgm:pt>
    <dgm:pt modelId="{E9D305A2-91C6-4B45-AD5A-FC8C24B33B3B}">
      <dgm:prSet phldrT="[Text]" custT="1"/>
      <dgm:spPr>
        <a:xfrm rot="10800000">
          <a:off x="1587487" y="487064"/>
          <a:ext cx="2303413" cy="487064"/>
        </a:xfrm>
        <a:solidFill>
          <a:sysClr val="window" lastClr="FFFFFF">
            <a:alpha val="90000"/>
            <a:hueOff val="0"/>
            <a:satOff val="0"/>
            <a:lumOff val="0"/>
            <a:alphaOff val="0"/>
          </a:sysClr>
        </a:solidFill>
        <a:ln w="9525" cap="flat" cmpd="sng" algn="ctr">
          <a:solidFill>
            <a:srgbClr val="C0504D">
              <a:hueOff val="1170380"/>
              <a:satOff val="-1460"/>
              <a:lumOff val="343"/>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başkalarına saygı</a:t>
          </a:r>
        </a:p>
      </dgm:t>
    </dgm:pt>
    <dgm:pt modelId="{498EDECF-099C-634D-87BF-56D49331350A}" type="parTrans" cxnId="{6495C9ED-E8C8-5F4F-850D-A0B910BFB4A9}">
      <dgm:prSet/>
      <dgm:spPr/>
      <dgm:t>
        <a:bodyPr/>
        <a:lstStyle/>
        <a:p>
          <a:pPr algn="l"/>
          <a:endParaRPr lang="en-US"/>
        </a:p>
      </dgm:t>
    </dgm:pt>
    <dgm:pt modelId="{F40A08F5-1B0E-754E-8E3D-9133A3C92F14}" type="sibTrans" cxnId="{6495C9ED-E8C8-5F4F-850D-A0B910BFB4A9}">
      <dgm:prSet/>
      <dgm:spPr/>
      <dgm:t>
        <a:bodyPr/>
        <a:lstStyle/>
        <a:p>
          <a:pPr algn="l"/>
          <a:endParaRPr lang="en-US"/>
        </a:p>
      </dgm:t>
    </dgm:pt>
    <dgm:pt modelId="{291332E7-596D-8A46-BC4B-66812435F207}">
      <dgm:prSet phldrT="[Text]" custT="1"/>
      <dgm:spPr>
        <a:xfrm rot="10800000">
          <a:off x="1587487" y="487064"/>
          <a:ext cx="2303413" cy="487064"/>
        </a:xfrm>
        <a:solidFill>
          <a:sysClr val="window" lastClr="FFFFFF">
            <a:alpha val="90000"/>
            <a:hueOff val="0"/>
            <a:satOff val="0"/>
            <a:lumOff val="0"/>
            <a:alphaOff val="0"/>
          </a:sysClr>
        </a:solidFill>
        <a:ln w="9525" cap="flat" cmpd="sng" algn="ctr">
          <a:solidFill>
            <a:srgbClr val="C0504D">
              <a:hueOff val="1170380"/>
              <a:satOff val="-1460"/>
              <a:lumOff val="343"/>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başkaları tarafından saygı</a:t>
          </a:r>
        </a:p>
      </dgm:t>
    </dgm:pt>
    <dgm:pt modelId="{FDB8629B-D05E-E646-A17C-F2814F0E7F11}" type="parTrans" cxnId="{D844D35E-5B7E-BD42-AF91-66DDD3C4E887}">
      <dgm:prSet/>
      <dgm:spPr/>
      <dgm:t>
        <a:bodyPr/>
        <a:lstStyle/>
        <a:p>
          <a:pPr algn="l"/>
          <a:endParaRPr lang="en-US"/>
        </a:p>
      </dgm:t>
    </dgm:pt>
    <dgm:pt modelId="{3062EBEF-70D1-2C48-8202-95471D3FD869}" type="sibTrans" cxnId="{D844D35E-5B7E-BD42-AF91-66DDD3C4E887}">
      <dgm:prSet/>
      <dgm:spPr/>
      <dgm:t>
        <a:bodyPr/>
        <a:lstStyle/>
        <a:p>
          <a:pPr algn="l"/>
          <a:endParaRPr lang="en-US"/>
        </a:p>
      </dgm:t>
    </dgm:pt>
    <dgm:pt modelId="{11DFA92D-28B7-1E4C-A814-802892B9F5EC}">
      <dgm:prSet phldrT="[Text]" custT="1"/>
      <dgm:spPr>
        <a:xfrm rot="10800000">
          <a:off x="1852068" y="974128"/>
          <a:ext cx="2038832" cy="487064"/>
        </a:xfrm>
        <a:solidFill>
          <a:sysClr val="window" lastClr="FFFFFF">
            <a:alpha val="90000"/>
            <a:hueOff val="0"/>
            <a:satOff val="0"/>
            <a:lumOff val="0"/>
            <a:alphaOff val="0"/>
          </a:sysClr>
        </a:solidFill>
        <a:ln w="9525" cap="flat" cmpd="sng" algn="ctr">
          <a:solidFill>
            <a:srgbClr val="C0504D">
              <a:hueOff val="2340759"/>
              <a:satOff val="-2919"/>
              <a:lumOff val="686"/>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aile</a:t>
          </a:r>
        </a:p>
      </dgm:t>
    </dgm:pt>
    <dgm:pt modelId="{E3B67DB7-6CE7-2F45-8367-17B67C44B7F1}" type="parTrans" cxnId="{8B719CA6-42D6-C74D-9ED1-DCE3082502EA}">
      <dgm:prSet/>
      <dgm:spPr/>
      <dgm:t>
        <a:bodyPr/>
        <a:lstStyle/>
        <a:p>
          <a:pPr algn="l"/>
          <a:endParaRPr lang="en-US"/>
        </a:p>
      </dgm:t>
    </dgm:pt>
    <dgm:pt modelId="{ED27F51A-B159-2D46-9963-A413B565BC08}" type="sibTrans" cxnId="{8B719CA6-42D6-C74D-9ED1-DCE3082502EA}">
      <dgm:prSet/>
      <dgm:spPr/>
      <dgm:t>
        <a:bodyPr/>
        <a:lstStyle/>
        <a:p>
          <a:pPr algn="l"/>
          <a:endParaRPr lang="en-US"/>
        </a:p>
      </dgm:t>
    </dgm:pt>
    <dgm:pt modelId="{04C10731-7B01-204A-A597-9BEEFC291AEF}">
      <dgm:prSet phldrT="[Text]" custT="1"/>
      <dgm:spPr>
        <a:xfrm rot="10800000">
          <a:off x="1852068" y="974128"/>
          <a:ext cx="2038832" cy="487064"/>
        </a:xfrm>
        <a:solidFill>
          <a:sysClr val="window" lastClr="FFFFFF">
            <a:alpha val="90000"/>
            <a:hueOff val="0"/>
            <a:satOff val="0"/>
            <a:lumOff val="0"/>
            <a:alphaOff val="0"/>
          </a:sysClr>
        </a:solidFill>
        <a:ln w="9525" cap="flat" cmpd="sng" algn="ctr">
          <a:solidFill>
            <a:srgbClr val="C0504D">
              <a:hueOff val="2340759"/>
              <a:satOff val="-2919"/>
              <a:lumOff val="686"/>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cinsel yakınlık</a:t>
          </a:r>
        </a:p>
      </dgm:t>
    </dgm:pt>
    <dgm:pt modelId="{4A888B7A-A6BD-F34E-B206-F74C4DDDBF1C}" type="parTrans" cxnId="{C19414A5-5BB9-584B-BDC1-755168AEE320}">
      <dgm:prSet/>
      <dgm:spPr/>
      <dgm:t>
        <a:bodyPr/>
        <a:lstStyle/>
        <a:p>
          <a:pPr algn="l"/>
          <a:endParaRPr lang="en-US"/>
        </a:p>
      </dgm:t>
    </dgm:pt>
    <dgm:pt modelId="{01510727-47AC-4549-BE3D-DA9C9F8F300E}" type="sibTrans" cxnId="{C19414A5-5BB9-584B-BDC1-755168AEE320}">
      <dgm:prSet/>
      <dgm:spPr/>
      <dgm:t>
        <a:bodyPr/>
        <a:lstStyle/>
        <a:p>
          <a:pPr algn="l"/>
          <a:endParaRPr lang="en-US"/>
        </a:p>
      </dgm:t>
    </dgm:pt>
    <dgm:pt modelId="{738D24F8-77DF-F942-949A-848D3E21FA7C}">
      <dgm:prSet phldrT="[Text]" custT="1"/>
      <dgm:spPr>
        <a:xfrm rot="10800000">
          <a:off x="1322906" y="0"/>
          <a:ext cx="2567994" cy="487064"/>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önyargı yokluğu</a:t>
          </a:r>
        </a:p>
      </dgm:t>
    </dgm:pt>
    <dgm:pt modelId="{93D5E767-EE36-4A40-AF22-B342DBC89B3A}" type="parTrans" cxnId="{40A91A0C-9EF2-8B40-832F-DFDEF979E47E}">
      <dgm:prSet/>
      <dgm:spPr/>
      <dgm:t>
        <a:bodyPr/>
        <a:lstStyle/>
        <a:p>
          <a:pPr algn="l"/>
          <a:endParaRPr lang="en-US"/>
        </a:p>
      </dgm:t>
    </dgm:pt>
    <dgm:pt modelId="{B145F896-48E0-5746-BCF3-93C1C09665D3}" type="sibTrans" cxnId="{40A91A0C-9EF2-8B40-832F-DFDEF979E47E}">
      <dgm:prSet/>
      <dgm:spPr/>
      <dgm:t>
        <a:bodyPr/>
        <a:lstStyle/>
        <a:p>
          <a:pPr algn="l"/>
          <a:endParaRPr lang="en-US"/>
        </a:p>
      </dgm:t>
    </dgm:pt>
    <dgm:pt modelId="{9CE00456-4A78-D349-B70E-EAE5D52EBA2B}">
      <dgm:prSet phldrT="[Text]" custT="1"/>
      <dgm:spPr>
        <a:xfrm rot="10800000">
          <a:off x="1322906" y="0"/>
          <a:ext cx="2567994" cy="487064"/>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kişisel tatmin</a:t>
          </a:r>
        </a:p>
      </dgm:t>
    </dgm:pt>
    <dgm:pt modelId="{45252845-8A0C-C344-B104-2C89FBC66015}" type="parTrans" cxnId="{6E808B48-0C3E-4046-972E-274078A8BFF5}">
      <dgm:prSet/>
      <dgm:spPr/>
      <dgm:t>
        <a:bodyPr/>
        <a:lstStyle/>
        <a:p>
          <a:pPr algn="l"/>
          <a:endParaRPr lang="en-US"/>
        </a:p>
      </dgm:t>
    </dgm:pt>
    <dgm:pt modelId="{4421F0F6-5E3C-EB41-9DC8-8956C18E853A}" type="sibTrans" cxnId="{6E808B48-0C3E-4046-972E-274078A8BFF5}">
      <dgm:prSet/>
      <dgm:spPr/>
      <dgm:t>
        <a:bodyPr/>
        <a:lstStyle/>
        <a:p>
          <a:pPr algn="l"/>
          <a:endParaRPr lang="en-US"/>
        </a:p>
      </dgm:t>
    </dgm:pt>
    <dgm:pt modelId="{5C876827-3B7B-A14D-B210-45EBDEF3435A}">
      <dgm:prSet phldrT="[Text]" custT="1"/>
      <dgm:spPr>
        <a:xfrm rot="10800000">
          <a:off x="1322906" y="0"/>
          <a:ext cx="2567994" cy="487064"/>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p3d z="-60000" extrusionH="63500" prstMaterial="matte"/>
      </dgm:spPr>
      <dgm:t>
        <a:bodyPr/>
        <a:lstStyle/>
        <a:p>
          <a:pPr algn="l"/>
          <a:r>
            <a:rPr lang="en-US" sz="900">
              <a:solidFill>
                <a:sysClr val="windowText" lastClr="000000">
                  <a:hueOff val="0"/>
                  <a:satOff val="0"/>
                  <a:lumOff val="0"/>
                  <a:alphaOff val="0"/>
                </a:sysClr>
              </a:solidFill>
              <a:latin typeface="Times"/>
              <a:ea typeface="+mn-ea"/>
              <a:cs typeface="Times"/>
            </a:rPr>
            <a:t>yaratıcılık</a:t>
          </a:r>
        </a:p>
      </dgm:t>
    </dgm:pt>
    <dgm:pt modelId="{09259E2A-E9BC-7349-885A-6905A12480B5}" type="parTrans" cxnId="{0DFFE3A7-2D19-E545-8021-746268F693DD}">
      <dgm:prSet/>
      <dgm:spPr/>
      <dgm:t>
        <a:bodyPr/>
        <a:lstStyle/>
        <a:p>
          <a:pPr algn="l"/>
          <a:endParaRPr lang="en-US"/>
        </a:p>
      </dgm:t>
    </dgm:pt>
    <dgm:pt modelId="{2E2222B2-3980-3142-AD7C-E1E732010292}" type="sibTrans" cxnId="{0DFFE3A7-2D19-E545-8021-746268F693DD}">
      <dgm:prSet/>
      <dgm:spPr/>
      <dgm:t>
        <a:bodyPr/>
        <a:lstStyle/>
        <a:p>
          <a:pPr algn="l"/>
          <a:endParaRPr lang="en-US"/>
        </a:p>
      </dgm:t>
    </dgm:pt>
    <dgm:pt modelId="{6176FE0B-A6AF-DB4F-AED5-5C4C1035867D}" type="pres">
      <dgm:prSet presAssocID="{E54848C0-0AC8-4C46-9E94-177AB8417D71}" presName="Name0" presStyleCnt="0">
        <dgm:presLayoutVars>
          <dgm:dir/>
          <dgm:animLvl val="lvl"/>
          <dgm:resizeHandles val="exact"/>
        </dgm:presLayoutVars>
      </dgm:prSet>
      <dgm:spPr/>
    </dgm:pt>
    <dgm:pt modelId="{FB2F4703-29E1-B749-97A3-7559C31B15D2}" type="pres">
      <dgm:prSet presAssocID="{74472446-B8ED-3E4B-9E4F-C7C901DA21ED}" presName="Name8" presStyleCnt="0"/>
      <dgm:spPr/>
    </dgm:pt>
    <dgm:pt modelId="{1AA77590-3017-4D41-9689-7A7B5E1289E6}" type="pres">
      <dgm:prSet presAssocID="{74472446-B8ED-3E4B-9E4F-C7C901DA21ED}" presName="acctBkgd" presStyleLbl="alignAcc1" presStyleIdx="0" presStyleCnt="5"/>
      <dgm:spPr>
        <a:prstGeom prst="nonIsoscelesTrapezoid">
          <a:avLst>
            <a:gd name="adj1" fmla="val 0"/>
            <a:gd name="adj2" fmla="val 54322"/>
          </a:avLst>
        </a:prstGeom>
      </dgm:spPr>
      <dgm:t>
        <a:bodyPr/>
        <a:lstStyle/>
        <a:p>
          <a:endParaRPr lang="en-US"/>
        </a:p>
      </dgm:t>
    </dgm:pt>
    <dgm:pt modelId="{EDDE4C84-DBE3-DA43-9EB0-B06A426AEEB2}" type="pres">
      <dgm:prSet presAssocID="{74472446-B8ED-3E4B-9E4F-C7C901DA21ED}" presName="acctTx" presStyleLbl="alignAcc1" presStyleIdx="0" presStyleCnt="5">
        <dgm:presLayoutVars>
          <dgm:bulletEnabled val="1"/>
        </dgm:presLayoutVars>
      </dgm:prSet>
      <dgm:spPr/>
      <dgm:t>
        <a:bodyPr/>
        <a:lstStyle/>
        <a:p>
          <a:endParaRPr lang="en-US"/>
        </a:p>
      </dgm:t>
    </dgm:pt>
    <dgm:pt modelId="{75937A2C-52E8-1845-BE7A-CAA4E9762643}" type="pres">
      <dgm:prSet presAssocID="{74472446-B8ED-3E4B-9E4F-C7C901DA21ED}" presName="level" presStyleLbl="node1" presStyleIdx="0" presStyleCnt="5" custLinFactNeighborX="-4365">
        <dgm:presLayoutVars>
          <dgm:chMax val="1"/>
          <dgm:bulletEnabled val="1"/>
        </dgm:presLayoutVars>
      </dgm:prSet>
      <dgm:spPr>
        <a:prstGeom prst="trapezoid">
          <a:avLst>
            <a:gd name="adj" fmla="val 54322"/>
          </a:avLst>
        </a:prstGeom>
      </dgm:spPr>
      <dgm:t>
        <a:bodyPr/>
        <a:lstStyle/>
        <a:p>
          <a:endParaRPr lang="en-US"/>
        </a:p>
      </dgm:t>
    </dgm:pt>
    <dgm:pt modelId="{1AC0A3F5-60A5-AB4A-B7EE-49C582BFDC9F}" type="pres">
      <dgm:prSet presAssocID="{74472446-B8ED-3E4B-9E4F-C7C901DA21ED}" presName="levelTx" presStyleLbl="revTx" presStyleIdx="0" presStyleCnt="0">
        <dgm:presLayoutVars>
          <dgm:chMax val="1"/>
          <dgm:bulletEnabled val="1"/>
        </dgm:presLayoutVars>
      </dgm:prSet>
      <dgm:spPr/>
      <dgm:t>
        <a:bodyPr/>
        <a:lstStyle/>
        <a:p>
          <a:endParaRPr lang="en-US"/>
        </a:p>
      </dgm:t>
    </dgm:pt>
    <dgm:pt modelId="{2085BAD9-17DE-184F-A8D2-451315F5B19D}" type="pres">
      <dgm:prSet presAssocID="{17293390-E7EB-0048-B79C-2712D3C7EB61}" presName="Name8" presStyleCnt="0"/>
      <dgm:spPr/>
    </dgm:pt>
    <dgm:pt modelId="{D84FDC31-4B90-7C45-A00D-B2955CCB42BB}" type="pres">
      <dgm:prSet presAssocID="{17293390-E7EB-0048-B79C-2712D3C7EB61}" presName="acctBkgd" presStyleLbl="alignAcc1" presStyleIdx="1" presStyleCnt="5"/>
      <dgm:spPr>
        <a:prstGeom prst="nonIsoscelesTrapezoid">
          <a:avLst>
            <a:gd name="adj1" fmla="val 0"/>
            <a:gd name="adj2" fmla="val 54322"/>
          </a:avLst>
        </a:prstGeom>
      </dgm:spPr>
      <dgm:t>
        <a:bodyPr/>
        <a:lstStyle/>
        <a:p>
          <a:endParaRPr lang="en-US"/>
        </a:p>
      </dgm:t>
    </dgm:pt>
    <dgm:pt modelId="{6415BCBF-5F17-6A47-8D13-6BECF2A6F09E}" type="pres">
      <dgm:prSet presAssocID="{17293390-E7EB-0048-B79C-2712D3C7EB61}" presName="acctTx" presStyleLbl="alignAcc1" presStyleIdx="1" presStyleCnt="5">
        <dgm:presLayoutVars>
          <dgm:bulletEnabled val="1"/>
        </dgm:presLayoutVars>
      </dgm:prSet>
      <dgm:spPr/>
      <dgm:t>
        <a:bodyPr/>
        <a:lstStyle/>
        <a:p>
          <a:endParaRPr lang="en-US"/>
        </a:p>
      </dgm:t>
    </dgm:pt>
    <dgm:pt modelId="{B6B1CC4F-003B-7044-8560-4F0214CC45BA}" type="pres">
      <dgm:prSet presAssocID="{17293390-E7EB-0048-B79C-2712D3C7EB61}" presName="level" presStyleLbl="node1" presStyleIdx="1" presStyleCnt="5">
        <dgm:presLayoutVars>
          <dgm:chMax val="1"/>
          <dgm:bulletEnabled val="1"/>
        </dgm:presLayoutVars>
      </dgm:prSet>
      <dgm:spPr>
        <a:prstGeom prst="trapezoid">
          <a:avLst>
            <a:gd name="adj" fmla="val 54322"/>
          </a:avLst>
        </a:prstGeom>
      </dgm:spPr>
      <dgm:t>
        <a:bodyPr/>
        <a:lstStyle/>
        <a:p>
          <a:endParaRPr lang="en-US"/>
        </a:p>
      </dgm:t>
    </dgm:pt>
    <dgm:pt modelId="{F27EF03E-00B0-F945-9E9E-5BC866661215}" type="pres">
      <dgm:prSet presAssocID="{17293390-E7EB-0048-B79C-2712D3C7EB61}" presName="levelTx" presStyleLbl="revTx" presStyleIdx="0" presStyleCnt="0">
        <dgm:presLayoutVars>
          <dgm:chMax val="1"/>
          <dgm:bulletEnabled val="1"/>
        </dgm:presLayoutVars>
      </dgm:prSet>
      <dgm:spPr/>
      <dgm:t>
        <a:bodyPr/>
        <a:lstStyle/>
        <a:p>
          <a:endParaRPr lang="en-US"/>
        </a:p>
      </dgm:t>
    </dgm:pt>
    <dgm:pt modelId="{2A786D82-A7EC-3344-AE74-D728DD908F4D}" type="pres">
      <dgm:prSet presAssocID="{1283DF09-8BD0-C241-A7EB-747826B3E52D}" presName="Name8" presStyleCnt="0"/>
      <dgm:spPr/>
    </dgm:pt>
    <dgm:pt modelId="{63B3A440-4A64-A940-BF30-576357E6AFE9}" type="pres">
      <dgm:prSet presAssocID="{1283DF09-8BD0-C241-A7EB-747826B3E52D}" presName="acctBkgd" presStyleLbl="alignAcc1" presStyleIdx="2" presStyleCnt="5"/>
      <dgm:spPr>
        <a:prstGeom prst="nonIsoscelesTrapezoid">
          <a:avLst>
            <a:gd name="adj1" fmla="val 0"/>
            <a:gd name="adj2" fmla="val 54322"/>
          </a:avLst>
        </a:prstGeom>
      </dgm:spPr>
      <dgm:t>
        <a:bodyPr/>
        <a:lstStyle/>
        <a:p>
          <a:endParaRPr lang="en-US"/>
        </a:p>
      </dgm:t>
    </dgm:pt>
    <dgm:pt modelId="{9D91F786-EA25-704A-8B70-4531325D095A}" type="pres">
      <dgm:prSet presAssocID="{1283DF09-8BD0-C241-A7EB-747826B3E52D}" presName="acctTx" presStyleLbl="alignAcc1" presStyleIdx="2" presStyleCnt="5">
        <dgm:presLayoutVars>
          <dgm:bulletEnabled val="1"/>
        </dgm:presLayoutVars>
      </dgm:prSet>
      <dgm:spPr/>
      <dgm:t>
        <a:bodyPr/>
        <a:lstStyle/>
        <a:p>
          <a:endParaRPr lang="en-US"/>
        </a:p>
      </dgm:t>
    </dgm:pt>
    <dgm:pt modelId="{E223BB44-64B4-A14D-A11E-30D8DC051301}" type="pres">
      <dgm:prSet presAssocID="{1283DF09-8BD0-C241-A7EB-747826B3E52D}" presName="level" presStyleLbl="node1" presStyleIdx="2" presStyleCnt="5" custLinFactNeighborX="364" custLinFactNeighborY="-1157">
        <dgm:presLayoutVars>
          <dgm:chMax val="1"/>
          <dgm:bulletEnabled val="1"/>
        </dgm:presLayoutVars>
      </dgm:prSet>
      <dgm:spPr>
        <a:prstGeom prst="trapezoid">
          <a:avLst>
            <a:gd name="adj" fmla="val 54322"/>
          </a:avLst>
        </a:prstGeom>
      </dgm:spPr>
      <dgm:t>
        <a:bodyPr/>
        <a:lstStyle/>
        <a:p>
          <a:endParaRPr lang="en-US"/>
        </a:p>
      </dgm:t>
    </dgm:pt>
    <dgm:pt modelId="{07349BD7-A521-E04E-8787-ACAF7888C6CB}" type="pres">
      <dgm:prSet presAssocID="{1283DF09-8BD0-C241-A7EB-747826B3E52D}" presName="levelTx" presStyleLbl="revTx" presStyleIdx="0" presStyleCnt="0">
        <dgm:presLayoutVars>
          <dgm:chMax val="1"/>
          <dgm:bulletEnabled val="1"/>
        </dgm:presLayoutVars>
      </dgm:prSet>
      <dgm:spPr/>
      <dgm:t>
        <a:bodyPr/>
        <a:lstStyle/>
        <a:p>
          <a:endParaRPr lang="en-US"/>
        </a:p>
      </dgm:t>
    </dgm:pt>
    <dgm:pt modelId="{D01C6B11-350F-184B-AB36-1294D8DEC083}" type="pres">
      <dgm:prSet presAssocID="{C78D867C-1E74-D845-83DC-B87C7BBF63E8}" presName="Name8" presStyleCnt="0"/>
      <dgm:spPr/>
    </dgm:pt>
    <dgm:pt modelId="{50C471AC-B60D-9143-95E2-8A22317AC434}" type="pres">
      <dgm:prSet presAssocID="{C78D867C-1E74-D845-83DC-B87C7BBF63E8}" presName="acctBkgd" presStyleLbl="alignAcc1" presStyleIdx="3" presStyleCnt="5"/>
      <dgm:spPr>
        <a:prstGeom prst="nonIsoscelesTrapezoid">
          <a:avLst>
            <a:gd name="adj1" fmla="val 0"/>
            <a:gd name="adj2" fmla="val 54322"/>
          </a:avLst>
        </a:prstGeom>
      </dgm:spPr>
      <dgm:t>
        <a:bodyPr/>
        <a:lstStyle/>
        <a:p>
          <a:endParaRPr lang="en-US"/>
        </a:p>
      </dgm:t>
    </dgm:pt>
    <dgm:pt modelId="{F8B901B2-F92E-1F43-996E-96F8EE7E6D1D}" type="pres">
      <dgm:prSet presAssocID="{C78D867C-1E74-D845-83DC-B87C7BBF63E8}" presName="acctTx" presStyleLbl="alignAcc1" presStyleIdx="3" presStyleCnt="5">
        <dgm:presLayoutVars>
          <dgm:bulletEnabled val="1"/>
        </dgm:presLayoutVars>
      </dgm:prSet>
      <dgm:spPr/>
      <dgm:t>
        <a:bodyPr/>
        <a:lstStyle/>
        <a:p>
          <a:endParaRPr lang="en-US"/>
        </a:p>
      </dgm:t>
    </dgm:pt>
    <dgm:pt modelId="{F4517584-B6FC-6F4C-B659-6202E0684C9D}" type="pres">
      <dgm:prSet presAssocID="{C78D867C-1E74-D845-83DC-B87C7BBF63E8}" presName="level" presStyleLbl="node1" presStyleIdx="3" presStyleCnt="5">
        <dgm:presLayoutVars>
          <dgm:chMax val="1"/>
          <dgm:bulletEnabled val="1"/>
        </dgm:presLayoutVars>
      </dgm:prSet>
      <dgm:spPr>
        <a:prstGeom prst="trapezoid">
          <a:avLst>
            <a:gd name="adj" fmla="val 54322"/>
          </a:avLst>
        </a:prstGeom>
      </dgm:spPr>
      <dgm:t>
        <a:bodyPr/>
        <a:lstStyle/>
        <a:p>
          <a:endParaRPr lang="en-US"/>
        </a:p>
      </dgm:t>
    </dgm:pt>
    <dgm:pt modelId="{757A2970-178F-D540-948E-A09F0BE6DB1B}" type="pres">
      <dgm:prSet presAssocID="{C78D867C-1E74-D845-83DC-B87C7BBF63E8}" presName="levelTx" presStyleLbl="revTx" presStyleIdx="0" presStyleCnt="0">
        <dgm:presLayoutVars>
          <dgm:chMax val="1"/>
          <dgm:bulletEnabled val="1"/>
        </dgm:presLayoutVars>
      </dgm:prSet>
      <dgm:spPr/>
      <dgm:t>
        <a:bodyPr/>
        <a:lstStyle/>
        <a:p>
          <a:endParaRPr lang="en-US"/>
        </a:p>
      </dgm:t>
    </dgm:pt>
    <dgm:pt modelId="{3120B667-54A0-D64D-B1DE-96D2092580C0}" type="pres">
      <dgm:prSet presAssocID="{0CBDF548-E59A-9F48-B3E2-372768A68BBE}" presName="Name8" presStyleCnt="0"/>
      <dgm:spPr/>
    </dgm:pt>
    <dgm:pt modelId="{FF288332-3FCD-494E-8FCD-11321CB1F045}" type="pres">
      <dgm:prSet presAssocID="{0CBDF548-E59A-9F48-B3E2-372768A68BBE}" presName="acctBkgd" presStyleLbl="alignAcc1" presStyleIdx="4" presStyleCnt="5"/>
      <dgm:spPr>
        <a:prstGeom prst="nonIsoscelesTrapezoid">
          <a:avLst>
            <a:gd name="adj1" fmla="val 0"/>
            <a:gd name="adj2" fmla="val 54322"/>
          </a:avLst>
        </a:prstGeom>
      </dgm:spPr>
      <dgm:t>
        <a:bodyPr/>
        <a:lstStyle/>
        <a:p>
          <a:endParaRPr lang="en-US"/>
        </a:p>
      </dgm:t>
    </dgm:pt>
    <dgm:pt modelId="{515C737B-6B5B-B841-8CF3-8220DD19752E}" type="pres">
      <dgm:prSet presAssocID="{0CBDF548-E59A-9F48-B3E2-372768A68BBE}" presName="acctTx" presStyleLbl="alignAcc1" presStyleIdx="4" presStyleCnt="5">
        <dgm:presLayoutVars>
          <dgm:bulletEnabled val="1"/>
        </dgm:presLayoutVars>
      </dgm:prSet>
      <dgm:spPr/>
      <dgm:t>
        <a:bodyPr/>
        <a:lstStyle/>
        <a:p>
          <a:endParaRPr lang="en-US"/>
        </a:p>
      </dgm:t>
    </dgm:pt>
    <dgm:pt modelId="{8528DC73-90B4-0447-875C-CA2EB30005CD}" type="pres">
      <dgm:prSet presAssocID="{0CBDF548-E59A-9F48-B3E2-372768A68BBE}" presName="level" presStyleLbl="node1" presStyleIdx="4" presStyleCnt="5">
        <dgm:presLayoutVars>
          <dgm:chMax val="1"/>
          <dgm:bulletEnabled val="1"/>
        </dgm:presLayoutVars>
      </dgm:prSet>
      <dgm:spPr>
        <a:prstGeom prst="trapezoid">
          <a:avLst>
            <a:gd name="adj" fmla="val 54322"/>
          </a:avLst>
        </a:prstGeom>
      </dgm:spPr>
      <dgm:t>
        <a:bodyPr/>
        <a:lstStyle/>
        <a:p>
          <a:endParaRPr lang="en-US"/>
        </a:p>
      </dgm:t>
    </dgm:pt>
    <dgm:pt modelId="{1605A120-0752-2E44-984A-B70635DFFECD}" type="pres">
      <dgm:prSet presAssocID="{0CBDF548-E59A-9F48-B3E2-372768A68BBE}" presName="levelTx" presStyleLbl="revTx" presStyleIdx="0" presStyleCnt="0">
        <dgm:presLayoutVars>
          <dgm:chMax val="1"/>
          <dgm:bulletEnabled val="1"/>
        </dgm:presLayoutVars>
      </dgm:prSet>
      <dgm:spPr/>
      <dgm:t>
        <a:bodyPr/>
        <a:lstStyle/>
        <a:p>
          <a:endParaRPr lang="en-US"/>
        </a:p>
      </dgm:t>
    </dgm:pt>
  </dgm:ptLst>
  <dgm:cxnLst>
    <dgm:cxn modelId="{2C29F3AB-64F4-491A-B2C2-DE298C6C3781}" type="presOf" srcId="{1283DF09-8BD0-C241-A7EB-747826B3E52D}" destId="{07349BD7-A521-E04E-8787-ACAF7888C6CB}" srcOrd="1" destOrd="0" presId="urn:microsoft.com/office/officeart/2005/8/layout/pyramid1"/>
    <dgm:cxn modelId="{A004388A-8C08-4EC0-9EA8-135FB76DADDF}" type="presOf" srcId="{74472446-B8ED-3E4B-9E4F-C7C901DA21ED}" destId="{75937A2C-52E8-1845-BE7A-CAA4E9762643}" srcOrd="0" destOrd="0" presId="urn:microsoft.com/office/officeart/2005/8/layout/pyramid1"/>
    <dgm:cxn modelId="{678C6212-DE14-604A-A8AB-FBB6D3431221}" srcId="{C78D867C-1E74-D845-83DC-B87C7BBF63E8}" destId="{8BBAFE2D-356F-2A42-ACA5-23155B212189}" srcOrd="1" destOrd="0" parTransId="{8FAB7DF6-4FBC-C14E-B1AA-7A2F7D3289D5}" sibTransId="{1795C5AD-0F04-B441-B8CD-646703A16C71}"/>
    <dgm:cxn modelId="{9F40AFC7-EBF5-411E-93F0-69455ECECF32}" type="presOf" srcId="{738D24F8-77DF-F942-949A-848D3E21FA7C}" destId="{1AA77590-3017-4D41-9689-7A7B5E1289E6}" srcOrd="0" destOrd="2" presId="urn:microsoft.com/office/officeart/2005/8/layout/pyramid1"/>
    <dgm:cxn modelId="{95358FCA-A5D9-4E90-B277-B263DDB12139}" type="presOf" srcId="{0CBDF548-E59A-9F48-B3E2-372768A68BBE}" destId="{8528DC73-90B4-0447-875C-CA2EB30005CD}" srcOrd="0" destOrd="0" presId="urn:microsoft.com/office/officeart/2005/8/layout/pyramid1"/>
    <dgm:cxn modelId="{9901C525-F681-4F0D-9582-484D96D6C0A1}" type="presOf" srcId="{B02CC32B-A454-9C4C-ACB0-E157DB498532}" destId="{50C471AC-B60D-9143-95E2-8A22317AC434}" srcOrd="0" destOrd="0" presId="urn:microsoft.com/office/officeart/2005/8/layout/pyramid1"/>
    <dgm:cxn modelId="{AE59BE4B-9955-D246-8184-B02EA29C3650}" srcId="{74472446-B8ED-3E4B-9E4F-C7C901DA21ED}" destId="{D68FDE0B-96ED-6E40-8A0E-DBB0B5A22B5F}" srcOrd="0" destOrd="0" parTransId="{F9A32863-E475-EE41-AB7D-558D2492E270}" sibTransId="{27DB8E0E-30AB-3147-9FF1-83129B3714AC}"/>
    <dgm:cxn modelId="{D2F3AB3B-3CEC-48BA-9252-625FBA77FFD3}" type="presOf" srcId="{87C1A31F-A1AA-D442-BAA6-C34C846AAF85}" destId="{FF288332-3FCD-494E-8FCD-11321CB1F045}" srcOrd="0" destOrd="1" presId="urn:microsoft.com/office/officeart/2005/8/layout/pyramid1"/>
    <dgm:cxn modelId="{EC7F5F0A-43A9-4CCC-86EF-242390BCD470}" type="presOf" srcId="{E9D305A2-91C6-4B45-AD5A-FC8C24B33B3B}" destId="{6415BCBF-5F17-6A47-8D13-6BECF2A6F09E}" srcOrd="1" destOrd="1" presId="urn:microsoft.com/office/officeart/2005/8/layout/pyramid1"/>
    <dgm:cxn modelId="{48BF8034-FB9B-4D4F-92E7-4000352BC84B}" type="presOf" srcId="{C7A9536C-B1EA-1446-991A-7B066EA66F4B}" destId="{F8B901B2-F92E-1F43-996E-96F8EE7E6D1D}" srcOrd="1" destOrd="2" presId="urn:microsoft.com/office/officeart/2005/8/layout/pyramid1"/>
    <dgm:cxn modelId="{705234C5-450C-4FDC-805F-FC3D13CBE887}" type="presOf" srcId="{55398153-5106-164F-A970-A1053F6ECD99}" destId="{F8B901B2-F92E-1F43-996E-96F8EE7E6D1D}" srcOrd="1" destOrd="3" presId="urn:microsoft.com/office/officeart/2005/8/layout/pyramid1"/>
    <dgm:cxn modelId="{8D32D232-5FCD-7F4D-ACA4-21DFCBEA1DCA}" srcId="{C78D867C-1E74-D845-83DC-B87C7BBF63E8}" destId="{C7A9536C-B1EA-1446-991A-7B066EA66F4B}" srcOrd="2" destOrd="0" parTransId="{FFA651EE-F6E4-0E45-AA14-080CEA4BDCFB}" sibTransId="{C0F9DFBD-24B0-8B4D-9C3B-3691B79304B1}"/>
    <dgm:cxn modelId="{2B71AF5F-647E-4E6B-919F-2801F452672F}" type="presOf" srcId="{9CE00456-4A78-D349-B70E-EAE5D52EBA2B}" destId="{EDDE4C84-DBE3-DA43-9EB0-B06A426AEEB2}" srcOrd="1" destOrd="3" presId="urn:microsoft.com/office/officeart/2005/8/layout/pyramid1"/>
    <dgm:cxn modelId="{0DBF7A7A-C9C3-C74A-853E-7ED78B2A0071}" srcId="{E54848C0-0AC8-4C46-9E94-177AB8417D71}" destId="{C78D867C-1E74-D845-83DC-B87C7BBF63E8}" srcOrd="3" destOrd="0" parTransId="{C45E9576-85B8-874B-85E0-995BBE6D1FD8}" sibTransId="{C9E31776-72DF-F94F-9971-45704F8520E4}"/>
    <dgm:cxn modelId="{EF1FEB45-5AF3-4BE6-B074-EC80D4AE0DF3}" type="presOf" srcId="{D68FDE0B-96ED-6E40-8A0E-DBB0B5A22B5F}" destId="{1AA77590-3017-4D41-9689-7A7B5E1289E6}" srcOrd="0" destOrd="0" presId="urn:microsoft.com/office/officeart/2005/8/layout/pyramid1"/>
    <dgm:cxn modelId="{88F1FFE1-6F65-4162-9736-3CE71A6E2ACE}" type="presOf" srcId="{DDEC8039-A0B5-EE46-B993-436822F1AF7F}" destId="{FF288332-3FCD-494E-8FCD-11321CB1F045}" srcOrd="0" destOrd="3" presId="urn:microsoft.com/office/officeart/2005/8/layout/pyramid1"/>
    <dgm:cxn modelId="{FAFB6C09-2A8A-4A6B-9A52-540F16144737}" type="presOf" srcId="{E37ABD55-C85B-9143-A13E-76C1A5B6F762}" destId="{6415BCBF-5F17-6A47-8D13-6BECF2A6F09E}" srcOrd="1" destOrd="0" presId="urn:microsoft.com/office/officeart/2005/8/layout/pyramid1"/>
    <dgm:cxn modelId="{933C6A07-14A5-42CA-99FC-2D7FF344C108}" type="presOf" srcId="{04C10731-7B01-204A-A597-9BEEFC291AEF}" destId="{9D91F786-EA25-704A-8B70-4531325D095A}" srcOrd="1" destOrd="2" presId="urn:microsoft.com/office/officeart/2005/8/layout/pyramid1"/>
    <dgm:cxn modelId="{77EC78A7-755E-49F2-A78E-8A859FB62F19}" type="presOf" srcId="{291332E7-596D-8A46-BC4B-66812435F207}" destId="{6415BCBF-5F17-6A47-8D13-6BECF2A6F09E}" srcOrd="1" destOrd="2" presId="urn:microsoft.com/office/officeart/2005/8/layout/pyramid1"/>
    <dgm:cxn modelId="{6E6A0BEE-9FAE-4EBD-9A48-4B0955567397}" type="presOf" srcId="{5C876827-3B7B-A14D-B210-45EBDEF3435A}" destId="{1AA77590-3017-4D41-9689-7A7B5E1289E6}" srcOrd="0" destOrd="1" presId="urn:microsoft.com/office/officeart/2005/8/layout/pyramid1"/>
    <dgm:cxn modelId="{EBE734D6-D54A-4756-8A66-DCAB7E035F19}" type="presOf" srcId="{F205B268-8AEB-7F46-AC9D-EB022F32D483}" destId="{515C737B-6B5B-B841-8CF3-8220DD19752E}" srcOrd="1" destOrd="0" presId="urn:microsoft.com/office/officeart/2005/8/layout/pyramid1"/>
    <dgm:cxn modelId="{822D3153-0992-4DA7-81DD-F1DE67BBD48A}" type="presOf" srcId="{DDEC8039-A0B5-EE46-B993-436822F1AF7F}" destId="{515C737B-6B5B-B841-8CF3-8220DD19752E}" srcOrd="1" destOrd="3" presId="urn:microsoft.com/office/officeart/2005/8/layout/pyramid1"/>
    <dgm:cxn modelId="{7E254F3F-99CE-EA4A-BACE-3182DB25E60B}" srcId="{E54848C0-0AC8-4C46-9E94-177AB8417D71}" destId="{74472446-B8ED-3E4B-9E4F-C7C901DA21ED}" srcOrd="0" destOrd="0" parTransId="{686B07AC-A190-7943-AD1D-C491B799FE35}" sibTransId="{63513095-A1C9-BF45-9DE5-5DC68BDD07CE}"/>
    <dgm:cxn modelId="{1CA54CC8-ED65-4DB8-9D1E-7A0999517164}" type="presOf" srcId="{5C876827-3B7B-A14D-B210-45EBDEF3435A}" destId="{EDDE4C84-DBE3-DA43-9EB0-B06A426AEEB2}" srcOrd="1" destOrd="1" presId="urn:microsoft.com/office/officeart/2005/8/layout/pyramid1"/>
    <dgm:cxn modelId="{00F14228-33F3-413C-A9FF-225E6E10BD9C}" type="presOf" srcId="{E9D305A2-91C6-4B45-AD5A-FC8C24B33B3B}" destId="{D84FDC31-4B90-7C45-A00D-B2955CCB42BB}" srcOrd="0" destOrd="1" presId="urn:microsoft.com/office/officeart/2005/8/layout/pyramid1"/>
    <dgm:cxn modelId="{DF120717-CE34-8C47-8C75-7689F7FEAB37}" srcId="{0CBDF548-E59A-9F48-B3E2-372768A68BBE}" destId="{F205B268-8AEB-7F46-AC9D-EB022F32D483}" srcOrd="0" destOrd="0" parTransId="{E0C3D537-E084-4F41-AAF8-4299B8E05A3C}" sibTransId="{E40B0296-2960-B049-ACE3-07B6E1BBF1F4}"/>
    <dgm:cxn modelId="{5E91DB91-0E29-45C4-A08F-DD4471B42756}" type="presOf" srcId="{17293390-E7EB-0048-B79C-2712D3C7EB61}" destId="{F27EF03E-00B0-F945-9E9E-5BC866661215}" srcOrd="1" destOrd="0" presId="urn:microsoft.com/office/officeart/2005/8/layout/pyramid1"/>
    <dgm:cxn modelId="{8D38FEA5-2082-3148-A39D-60CE01B8C1B5}" srcId="{0CBDF548-E59A-9F48-B3E2-372768A68BBE}" destId="{DDEC8039-A0B5-EE46-B993-436822F1AF7F}" srcOrd="3" destOrd="0" parTransId="{670D9F4A-99AC-0D4B-9037-A93BAAEDC25F}" sibTransId="{A9C1F872-CF15-DB48-A845-E8FDE02FE557}"/>
    <dgm:cxn modelId="{610FC350-E5CE-C648-8203-A810786B5C94}" srcId="{C78D867C-1E74-D845-83DC-B87C7BBF63E8}" destId="{55398153-5106-164F-A970-A1053F6ECD99}" srcOrd="3" destOrd="0" parTransId="{79806921-F7B8-2941-8A65-E8B3BE9ED582}" sibTransId="{DCE4369A-F643-A143-B905-7D4302EE171E}"/>
    <dgm:cxn modelId="{78E6DA53-2988-4171-954F-9457AC01F391}" type="presOf" srcId="{D72C4796-6C8E-7847-89DC-F9A5E65AE8B5}" destId="{63B3A440-4A64-A940-BF30-576357E6AFE9}" srcOrd="0" destOrd="0" presId="urn:microsoft.com/office/officeart/2005/8/layout/pyramid1"/>
    <dgm:cxn modelId="{71AA8801-4DCC-4250-8686-8965FC37E10F}" type="presOf" srcId="{FF7381BA-228A-2243-94E9-966C649049DB}" destId="{FF288332-3FCD-494E-8FCD-11321CB1F045}" srcOrd="0" destOrd="2" presId="urn:microsoft.com/office/officeart/2005/8/layout/pyramid1"/>
    <dgm:cxn modelId="{3B0AA1E9-0225-482F-85D3-DE28F594E3B7}" type="presOf" srcId="{F205B268-8AEB-7F46-AC9D-EB022F32D483}" destId="{FF288332-3FCD-494E-8FCD-11321CB1F045}" srcOrd="0" destOrd="0" presId="urn:microsoft.com/office/officeart/2005/8/layout/pyramid1"/>
    <dgm:cxn modelId="{A48DE470-0A93-4B3C-BB54-EA3E7BF0E2F6}" type="presOf" srcId="{E37ABD55-C85B-9143-A13E-76C1A5B6F762}" destId="{D84FDC31-4B90-7C45-A00D-B2955CCB42BB}" srcOrd="0" destOrd="0" presId="urn:microsoft.com/office/officeart/2005/8/layout/pyramid1"/>
    <dgm:cxn modelId="{06E3BEE7-755D-2640-A485-A5160C1FA5EC}" srcId="{E54848C0-0AC8-4C46-9E94-177AB8417D71}" destId="{17293390-E7EB-0048-B79C-2712D3C7EB61}" srcOrd="1" destOrd="0" parTransId="{576295A8-F8EB-F447-BA21-0AF441940CDF}" sibTransId="{2F29DC8C-94DF-0242-814D-F64BFF3E2976}"/>
    <dgm:cxn modelId="{84B67349-9663-4A5A-BA32-76309CC2EE96}" type="presOf" srcId="{E54848C0-0AC8-4C46-9E94-177AB8417D71}" destId="{6176FE0B-A6AF-DB4F-AED5-5C4C1035867D}" srcOrd="0" destOrd="0" presId="urn:microsoft.com/office/officeart/2005/8/layout/pyramid1"/>
    <dgm:cxn modelId="{DC22BF3F-6F4C-4009-B380-E62ED646C8E2}" type="presOf" srcId="{74472446-B8ED-3E4B-9E4F-C7C901DA21ED}" destId="{1AC0A3F5-60A5-AB4A-B7EE-49C582BFDC9F}" srcOrd="1" destOrd="0" presId="urn:microsoft.com/office/officeart/2005/8/layout/pyramid1"/>
    <dgm:cxn modelId="{D844D35E-5B7E-BD42-AF91-66DDD3C4E887}" srcId="{17293390-E7EB-0048-B79C-2712D3C7EB61}" destId="{291332E7-596D-8A46-BC4B-66812435F207}" srcOrd="2" destOrd="0" parTransId="{FDB8629B-D05E-E646-A17C-F2814F0E7F11}" sibTransId="{3062EBEF-70D1-2C48-8202-95471D3FD869}"/>
    <dgm:cxn modelId="{CDEA2BB3-183B-4DE2-8267-1C9B0D32C0EC}" type="presOf" srcId="{738D24F8-77DF-F942-949A-848D3E21FA7C}" destId="{EDDE4C84-DBE3-DA43-9EB0-B06A426AEEB2}" srcOrd="1" destOrd="2" presId="urn:microsoft.com/office/officeart/2005/8/layout/pyramid1"/>
    <dgm:cxn modelId="{EE4DCBAC-C612-4F68-A259-AC7C37769728}" type="presOf" srcId="{1283DF09-8BD0-C241-A7EB-747826B3E52D}" destId="{E223BB44-64B4-A14D-A11E-30D8DC051301}" srcOrd="0" destOrd="0" presId="urn:microsoft.com/office/officeart/2005/8/layout/pyramid1"/>
    <dgm:cxn modelId="{F24FB75C-8F1D-C54A-9336-C5FC5859F83C}" srcId="{E54848C0-0AC8-4C46-9E94-177AB8417D71}" destId="{0CBDF548-E59A-9F48-B3E2-372768A68BBE}" srcOrd="4" destOrd="0" parTransId="{9EDFC3BD-8F2B-D947-973D-CC211BB5DB75}" sibTransId="{4449781F-F019-164D-A119-7C0C57FCCD77}"/>
    <dgm:cxn modelId="{6B8B6F9E-4C60-4100-80AC-9FF760E27960}" type="presOf" srcId="{55398153-5106-164F-A970-A1053F6ECD99}" destId="{50C471AC-B60D-9143-95E2-8A22317AC434}" srcOrd="0" destOrd="3" presId="urn:microsoft.com/office/officeart/2005/8/layout/pyramid1"/>
    <dgm:cxn modelId="{FF4D2F5D-DDC0-43E0-8240-A648E2677924}" type="presOf" srcId="{17293390-E7EB-0048-B79C-2712D3C7EB61}" destId="{B6B1CC4F-003B-7044-8560-4F0214CC45BA}" srcOrd="0" destOrd="0" presId="urn:microsoft.com/office/officeart/2005/8/layout/pyramid1"/>
    <dgm:cxn modelId="{82F64BE7-8AF5-40BD-B77A-EAEA695B7BB3}" type="presOf" srcId="{11DFA92D-28B7-1E4C-A814-802892B9F5EC}" destId="{63B3A440-4A64-A940-BF30-576357E6AFE9}" srcOrd="0" destOrd="1" presId="urn:microsoft.com/office/officeart/2005/8/layout/pyramid1"/>
    <dgm:cxn modelId="{A0C3D104-9CA2-4D06-A582-24C6654E64F5}" type="presOf" srcId="{8BBAFE2D-356F-2A42-ACA5-23155B212189}" destId="{F8B901B2-F92E-1F43-996E-96F8EE7E6D1D}" srcOrd="1" destOrd="1" presId="urn:microsoft.com/office/officeart/2005/8/layout/pyramid1"/>
    <dgm:cxn modelId="{2D814B00-64F1-46A8-859C-91D2D249FC3A}" type="presOf" srcId="{B02CC32B-A454-9C4C-ACB0-E157DB498532}" destId="{F8B901B2-F92E-1F43-996E-96F8EE7E6D1D}" srcOrd="1" destOrd="0" presId="urn:microsoft.com/office/officeart/2005/8/layout/pyramid1"/>
    <dgm:cxn modelId="{6495C9ED-E8C8-5F4F-850D-A0B910BFB4A9}" srcId="{17293390-E7EB-0048-B79C-2712D3C7EB61}" destId="{E9D305A2-91C6-4B45-AD5A-FC8C24B33B3B}" srcOrd="1" destOrd="0" parTransId="{498EDECF-099C-634D-87BF-56D49331350A}" sibTransId="{F40A08F5-1B0E-754E-8E3D-9133A3C92F14}"/>
    <dgm:cxn modelId="{2EDE08B6-7A73-42D4-BAF7-A758D553AC29}" type="presOf" srcId="{291332E7-596D-8A46-BC4B-66812435F207}" destId="{D84FDC31-4B90-7C45-A00D-B2955CCB42BB}" srcOrd="0" destOrd="2" presId="urn:microsoft.com/office/officeart/2005/8/layout/pyramid1"/>
    <dgm:cxn modelId="{6E808B48-0C3E-4046-972E-274078A8BFF5}" srcId="{74472446-B8ED-3E4B-9E4F-C7C901DA21ED}" destId="{9CE00456-4A78-D349-B70E-EAE5D52EBA2B}" srcOrd="3" destOrd="0" parTransId="{45252845-8A0C-C344-B104-2C89FBC66015}" sibTransId="{4421F0F6-5E3C-EB41-9DC8-8956C18E853A}"/>
    <dgm:cxn modelId="{284677A0-5D7A-5B4F-A7B0-BF74AC113DAC}" srcId="{1283DF09-8BD0-C241-A7EB-747826B3E52D}" destId="{D72C4796-6C8E-7847-89DC-F9A5E65AE8B5}" srcOrd="0" destOrd="0" parTransId="{929FD894-513D-D144-AF08-195D9AE0094A}" sibTransId="{12F38031-FF53-0649-A57D-E14229B3F364}"/>
    <dgm:cxn modelId="{C7A8A317-8F72-4525-8B0A-1E79D0E898C0}" type="presOf" srcId="{D72C4796-6C8E-7847-89DC-F9A5E65AE8B5}" destId="{9D91F786-EA25-704A-8B70-4531325D095A}" srcOrd="1" destOrd="0" presId="urn:microsoft.com/office/officeart/2005/8/layout/pyramid1"/>
    <dgm:cxn modelId="{C19414A5-5BB9-584B-BDC1-755168AEE320}" srcId="{1283DF09-8BD0-C241-A7EB-747826B3E52D}" destId="{04C10731-7B01-204A-A597-9BEEFC291AEF}" srcOrd="2" destOrd="0" parTransId="{4A888B7A-A6BD-F34E-B206-F74C4DDDBF1C}" sibTransId="{01510727-47AC-4549-BE3D-DA9C9F8F300E}"/>
    <dgm:cxn modelId="{8F0CC265-C66D-4E70-85C3-C7ECE9BE8AB1}" type="presOf" srcId="{87C1A31F-A1AA-D442-BAA6-C34C846AAF85}" destId="{515C737B-6B5B-B841-8CF3-8220DD19752E}" srcOrd="1" destOrd="1" presId="urn:microsoft.com/office/officeart/2005/8/layout/pyramid1"/>
    <dgm:cxn modelId="{433A8696-BC8B-C747-84ED-8755B9642E42}" srcId="{0CBDF548-E59A-9F48-B3E2-372768A68BBE}" destId="{87C1A31F-A1AA-D442-BAA6-C34C846AAF85}" srcOrd="1" destOrd="0" parTransId="{52F45E57-1218-654A-A585-06B8DF1E14C3}" sibTransId="{5585316B-A42D-7B4D-9EC2-0EF3DA0A7AAD}"/>
    <dgm:cxn modelId="{83F0A172-E3C7-4544-9680-8D8633D58A59}" type="presOf" srcId="{0CBDF548-E59A-9F48-B3E2-372768A68BBE}" destId="{1605A120-0752-2E44-984A-B70635DFFECD}" srcOrd="1" destOrd="0" presId="urn:microsoft.com/office/officeart/2005/8/layout/pyramid1"/>
    <dgm:cxn modelId="{061ACE56-07CD-1F4E-A4E1-710D2DC10B41}" srcId="{17293390-E7EB-0048-B79C-2712D3C7EB61}" destId="{E37ABD55-C85B-9143-A13E-76C1A5B6F762}" srcOrd="0" destOrd="0" parTransId="{5F073106-A61E-2C43-B0F8-28C0FAB3D479}" sibTransId="{0566CB4B-944E-064E-A241-20D3A3EDF232}"/>
    <dgm:cxn modelId="{40A91A0C-9EF2-8B40-832F-DFDEF979E47E}" srcId="{74472446-B8ED-3E4B-9E4F-C7C901DA21ED}" destId="{738D24F8-77DF-F942-949A-848D3E21FA7C}" srcOrd="2" destOrd="0" parTransId="{93D5E767-EE36-4A40-AF22-B342DBC89B3A}" sibTransId="{B145F896-48E0-5746-BCF3-93C1C09665D3}"/>
    <dgm:cxn modelId="{D9F1B529-EFD8-4E2E-ABA2-51E4100DC2FC}" type="presOf" srcId="{04C10731-7B01-204A-A597-9BEEFC291AEF}" destId="{63B3A440-4A64-A940-BF30-576357E6AFE9}" srcOrd="0" destOrd="2" presId="urn:microsoft.com/office/officeart/2005/8/layout/pyramid1"/>
    <dgm:cxn modelId="{433BE8A4-B012-4C28-A02E-DE6697D41A00}" type="presOf" srcId="{11DFA92D-28B7-1E4C-A814-802892B9F5EC}" destId="{9D91F786-EA25-704A-8B70-4531325D095A}" srcOrd="1" destOrd="1" presId="urn:microsoft.com/office/officeart/2005/8/layout/pyramid1"/>
    <dgm:cxn modelId="{832F99DD-F349-724C-911B-611A884599CA}" srcId="{E54848C0-0AC8-4C46-9E94-177AB8417D71}" destId="{1283DF09-8BD0-C241-A7EB-747826B3E52D}" srcOrd="2" destOrd="0" parTransId="{E5758C1C-241D-9A46-9E1A-163334563686}" sibTransId="{CFE34BA0-4F01-BD43-B5DD-4601AB20AB26}"/>
    <dgm:cxn modelId="{3FAB70C8-4388-F94D-A558-CD066EAAD5DA}" srcId="{C78D867C-1E74-D845-83DC-B87C7BBF63E8}" destId="{B02CC32B-A454-9C4C-ACB0-E157DB498532}" srcOrd="0" destOrd="0" parTransId="{7C54088F-DA2A-C44F-9BBE-93BE0154CE16}" sibTransId="{65DAB53A-C78F-AA40-81D9-00F372E3F7BE}"/>
    <dgm:cxn modelId="{D9AE6D87-12CF-408E-8C00-D9A00978D360}" type="presOf" srcId="{C7A9536C-B1EA-1446-991A-7B066EA66F4B}" destId="{50C471AC-B60D-9143-95E2-8A22317AC434}" srcOrd="0" destOrd="2" presId="urn:microsoft.com/office/officeart/2005/8/layout/pyramid1"/>
    <dgm:cxn modelId="{B801CB02-A752-4DC6-8529-87CEC2323DEC}" type="presOf" srcId="{C78D867C-1E74-D845-83DC-B87C7BBF63E8}" destId="{F4517584-B6FC-6F4C-B659-6202E0684C9D}" srcOrd="0" destOrd="0" presId="urn:microsoft.com/office/officeart/2005/8/layout/pyramid1"/>
    <dgm:cxn modelId="{8B719CA6-42D6-C74D-9ED1-DCE3082502EA}" srcId="{1283DF09-8BD0-C241-A7EB-747826B3E52D}" destId="{11DFA92D-28B7-1E4C-A814-802892B9F5EC}" srcOrd="1" destOrd="0" parTransId="{E3B67DB7-6CE7-2F45-8367-17B67C44B7F1}" sibTransId="{ED27F51A-B159-2D46-9963-A413B565BC08}"/>
    <dgm:cxn modelId="{6247BC8A-2B20-4135-82A4-59AEC1991F82}" type="presOf" srcId="{9CE00456-4A78-D349-B70E-EAE5D52EBA2B}" destId="{1AA77590-3017-4D41-9689-7A7B5E1289E6}" srcOrd="0" destOrd="3" presId="urn:microsoft.com/office/officeart/2005/8/layout/pyramid1"/>
    <dgm:cxn modelId="{245BBCE0-85FA-4604-A9B2-F5A67CA62FF7}" type="presOf" srcId="{8BBAFE2D-356F-2A42-ACA5-23155B212189}" destId="{50C471AC-B60D-9143-95E2-8A22317AC434}" srcOrd="0" destOrd="1" presId="urn:microsoft.com/office/officeart/2005/8/layout/pyramid1"/>
    <dgm:cxn modelId="{01D853D3-60F9-A141-B3FE-79562FA7C5B0}" srcId="{0CBDF548-E59A-9F48-B3E2-372768A68BBE}" destId="{FF7381BA-228A-2243-94E9-966C649049DB}" srcOrd="2" destOrd="0" parTransId="{398D5F1E-914F-2D40-87CA-90C090F46CE0}" sibTransId="{0EEA6B9D-B4FE-7546-B760-070D41A1B099}"/>
    <dgm:cxn modelId="{0DFFE3A7-2D19-E545-8021-746268F693DD}" srcId="{74472446-B8ED-3E4B-9E4F-C7C901DA21ED}" destId="{5C876827-3B7B-A14D-B210-45EBDEF3435A}" srcOrd="1" destOrd="0" parTransId="{09259E2A-E9BC-7349-885A-6905A12480B5}" sibTransId="{2E2222B2-3980-3142-AD7C-E1E732010292}"/>
    <dgm:cxn modelId="{191F5015-3B10-4E1F-A6E2-53D3882A535E}" type="presOf" srcId="{FF7381BA-228A-2243-94E9-966C649049DB}" destId="{515C737B-6B5B-B841-8CF3-8220DD19752E}" srcOrd="1" destOrd="2" presId="urn:microsoft.com/office/officeart/2005/8/layout/pyramid1"/>
    <dgm:cxn modelId="{A7AE334C-7BC8-41FB-B20B-7BCCFE7333DD}" type="presOf" srcId="{C78D867C-1E74-D845-83DC-B87C7BBF63E8}" destId="{757A2970-178F-D540-948E-A09F0BE6DB1B}" srcOrd="1" destOrd="0" presId="urn:microsoft.com/office/officeart/2005/8/layout/pyramid1"/>
    <dgm:cxn modelId="{8A722F2A-240C-4237-AD9A-7909757B70E0}" type="presOf" srcId="{D68FDE0B-96ED-6E40-8A0E-DBB0B5A22B5F}" destId="{EDDE4C84-DBE3-DA43-9EB0-B06A426AEEB2}" srcOrd="1" destOrd="0" presId="urn:microsoft.com/office/officeart/2005/8/layout/pyramid1"/>
    <dgm:cxn modelId="{07474EB2-1620-47DF-A0FE-4594E854C7DC}" type="presParOf" srcId="{6176FE0B-A6AF-DB4F-AED5-5C4C1035867D}" destId="{FB2F4703-29E1-B749-97A3-7559C31B15D2}" srcOrd="0" destOrd="0" presId="urn:microsoft.com/office/officeart/2005/8/layout/pyramid1"/>
    <dgm:cxn modelId="{35031FEB-D2A5-4F92-807F-1414FE125B00}" type="presParOf" srcId="{FB2F4703-29E1-B749-97A3-7559C31B15D2}" destId="{1AA77590-3017-4D41-9689-7A7B5E1289E6}" srcOrd="0" destOrd="0" presId="urn:microsoft.com/office/officeart/2005/8/layout/pyramid1"/>
    <dgm:cxn modelId="{E0C26CAA-9E5A-445F-9E81-695DE252C008}" type="presParOf" srcId="{FB2F4703-29E1-B749-97A3-7559C31B15D2}" destId="{EDDE4C84-DBE3-DA43-9EB0-B06A426AEEB2}" srcOrd="1" destOrd="0" presId="urn:microsoft.com/office/officeart/2005/8/layout/pyramid1"/>
    <dgm:cxn modelId="{32B724CA-04DF-410E-BFCD-D768F2303AAB}" type="presParOf" srcId="{FB2F4703-29E1-B749-97A3-7559C31B15D2}" destId="{75937A2C-52E8-1845-BE7A-CAA4E9762643}" srcOrd="2" destOrd="0" presId="urn:microsoft.com/office/officeart/2005/8/layout/pyramid1"/>
    <dgm:cxn modelId="{56E048E3-2CA4-4B54-B894-CF37793DA069}" type="presParOf" srcId="{FB2F4703-29E1-B749-97A3-7559C31B15D2}" destId="{1AC0A3F5-60A5-AB4A-B7EE-49C582BFDC9F}" srcOrd="3" destOrd="0" presId="urn:microsoft.com/office/officeart/2005/8/layout/pyramid1"/>
    <dgm:cxn modelId="{BF8D0312-C13D-4A7F-8A6E-76C2490A8892}" type="presParOf" srcId="{6176FE0B-A6AF-DB4F-AED5-5C4C1035867D}" destId="{2085BAD9-17DE-184F-A8D2-451315F5B19D}" srcOrd="1" destOrd="0" presId="urn:microsoft.com/office/officeart/2005/8/layout/pyramid1"/>
    <dgm:cxn modelId="{DCA3958F-2C1F-4993-AE6B-651477699369}" type="presParOf" srcId="{2085BAD9-17DE-184F-A8D2-451315F5B19D}" destId="{D84FDC31-4B90-7C45-A00D-B2955CCB42BB}" srcOrd="0" destOrd="0" presId="urn:microsoft.com/office/officeart/2005/8/layout/pyramid1"/>
    <dgm:cxn modelId="{E48CF248-C7BA-4FCE-862D-64B0FCD1CD38}" type="presParOf" srcId="{2085BAD9-17DE-184F-A8D2-451315F5B19D}" destId="{6415BCBF-5F17-6A47-8D13-6BECF2A6F09E}" srcOrd="1" destOrd="0" presId="urn:microsoft.com/office/officeart/2005/8/layout/pyramid1"/>
    <dgm:cxn modelId="{7BCC1C9E-553E-47C8-9CB3-7FA2212DF3E7}" type="presParOf" srcId="{2085BAD9-17DE-184F-A8D2-451315F5B19D}" destId="{B6B1CC4F-003B-7044-8560-4F0214CC45BA}" srcOrd="2" destOrd="0" presId="urn:microsoft.com/office/officeart/2005/8/layout/pyramid1"/>
    <dgm:cxn modelId="{8AA494F3-0ECB-42AB-BAF3-D39F4DE325A1}" type="presParOf" srcId="{2085BAD9-17DE-184F-A8D2-451315F5B19D}" destId="{F27EF03E-00B0-F945-9E9E-5BC866661215}" srcOrd="3" destOrd="0" presId="urn:microsoft.com/office/officeart/2005/8/layout/pyramid1"/>
    <dgm:cxn modelId="{4895264E-5448-44F0-AF94-4AB8CB3C839A}" type="presParOf" srcId="{6176FE0B-A6AF-DB4F-AED5-5C4C1035867D}" destId="{2A786D82-A7EC-3344-AE74-D728DD908F4D}" srcOrd="2" destOrd="0" presId="urn:microsoft.com/office/officeart/2005/8/layout/pyramid1"/>
    <dgm:cxn modelId="{C8FDE7A3-1DC3-4165-99D0-7C24FA394238}" type="presParOf" srcId="{2A786D82-A7EC-3344-AE74-D728DD908F4D}" destId="{63B3A440-4A64-A940-BF30-576357E6AFE9}" srcOrd="0" destOrd="0" presId="urn:microsoft.com/office/officeart/2005/8/layout/pyramid1"/>
    <dgm:cxn modelId="{524218A7-DD7C-4521-82D2-5C4260CDCCA4}" type="presParOf" srcId="{2A786D82-A7EC-3344-AE74-D728DD908F4D}" destId="{9D91F786-EA25-704A-8B70-4531325D095A}" srcOrd="1" destOrd="0" presId="urn:microsoft.com/office/officeart/2005/8/layout/pyramid1"/>
    <dgm:cxn modelId="{5ACE5CFB-8B83-4B4C-8B48-08A3743A18C7}" type="presParOf" srcId="{2A786D82-A7EC-3344-AE74-D728DD908F4D}" destId="{E223BB44-64B4-A14D-A11E-30D8DC051301}" srcOrd="2" destOrd="0" presId="urn:microsoft.com/office/officeart/2005/8/layout/pyramid1"/>
    <dgm:cxn modelId="{0D76D258-56AB-46B0-95C0-63C4BEFE9465}" type="presParOf" srcId="{2A786D82-A7EC-3344-AE74-D728DD908F4D}" destId="{07349BD7-A521-E04E-8787-ACAF7888C6CB}" srcOrd="3" destOrd="0" presId="urn:microsoft.com/office/officeart/2005/8/layout/pyramid1"/>
    <dgm:cxn modelId="{A64575D0-C2C9-4D6F-8F0D-A154CF06EE9C}" type="presParOf" srcId="{6176FE0B-A6AF-DB4F-AED5-5C4C1035867D}" destId="{D01C6B11-350F-184B-AB36-1294D8DEC083}" srcOrd="3" destOrd="0" presId="urn:microsoft.com/office/officeart/2005/8/layout/pyramid1"/>
    <dgm:cxn modelId="{2A8B9AEC-B6B0-4811-A661-F740C1B22608}" type="presParOf" srcId="{D01C6B11-350F-184B-AB36-1294D8DEC083}" destId="{50C471AC-B60D-9143-95E2-8A22317AC434}" srcOrd="0" destOrd="0" presId="urn:microsoft.com/office/officeart/2005/8/layout/pyramid1"/>
    <dgm:cxn modelId="{B85CEE24-B331-4502-A972-8A55D2302B00}" type="presParOf" srcId="{D01C6B11-350F-184B-AB36-1294D8DEC083}" destId="{F8B901B2-F92E-1F43-996E-96F8EE7E6D1D}" srcOrd="1" destOrd="0" presId="urn:microsoft.com/office/officeart/2005/8/layout/pyramid1"/>
    <dgm:cxn modelId="{78676079-163C-46ED-9D3E-C8DC8DCFA31F}" type="presParOf" srcId="{D01C6B11-350F-184B-AB36-1294D8DEC083}" destId="{F4517584-B6FC-6F4C-B659-6202E0684C9D}" srcOrd="2" destOrd="0" presId="urn:microsoft.com/office/officeart/2005/8/layout/pyramid1"/>
    <dgm:cxn modelId="{2D798431-7EB6-4B61-96B1-155A35FEA434}" type="presParOf" srcId="{D01C6B11-350F-184B-AB36-1294D8DEC083}" destId="{757A2970-178F-D540-948E-A09F0BE6DB1B}" srcOrd="3" destOrd="0" presId="urn:microsoft.com/office/officeart/2005/8/layout/pyramid1"/>
    <dgm:cxn modelId="{DDCDBB7A-BD59-4024-B724-CEFCBD860FC6}" type="presParOf" srcId="{6176FE0B-A6AF-DB4F-AED5-5C4C1035867D}" destId="{3120B667-54A0-D64D-B1DE-96D2092580C0}" srcOrd="4" destOrd="0" presId="urn:microsoft.com/office/officeart/2005/8/layout/pyramid1"/>
    <dgm:cxn modelId="{318558AE-2AAA-40A6-8754-57502990319B}" type="presParOf" srcId="{3120B667-54A0-D64D-B1DE-96D2092580C0}" destId="{FF288332-3FCD-494E-8FCD-11321CB1F045}" srcOrd="0" destOrd="0" presId="urn:microsoft.com/office/officeart/2005/8/layout/pyramid1"/>
    <dgm:cxn modelId="{A21510F7-7A01-4DB7-8825-562DA98CC6C8}" type="presParOf" srcId="{3120B667-54A0-D64D-B1DE-96D2092580C0}" destId="{515C737B-6B5B-B841-8CF3-8220DD19752E}" srcOrd="1" destOrd="0" presId="urn:microsoft.com/office/officeart/2005/8/layout/pyramid1"/>
    <dgm:cxn modelId="{EFA06E91-B2BB-4491-B8F4-CC68B626A4FC}" type="presParOf" srcId="{3120B667-54A0-D64D-B1DE-96D2092580C0}" destId="{8528DC73-90B4-0447-875C-CA2EB30005CD}" srcOrd="2" destOrd="0" presId="urn:microsoft.com/office/officeart/2005/8/layout/pyramid1"/>
    <dgm:cxn modelId="{3AB7A1D1-89F1-4E0C-AD20-C11AB643CFB7}" type="presParOf" srcId="{3120B667-54A0-D64D-B1DE-96D2092580C0}" destId="{1605A120-0752-2E44-984A-B70635DFFECD}"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77590-3017-4D41-9689-7A7B5E1289E6}">
      <dsp:nvSpPr>
        <dsp:cNvPr id="0" name=""/>
        <dsp:cNvSpPr/>
      </dsp:nvSpPr>
      <dsp:spPr>
        <a:xfrm rot="10800000">
          <a:off x="2399306" y="0"/>
          <a:ext cx="4657477" cy="962843"/>
        </a:xfrm>
        <a:prstGeom prst="nonIsoscelesTrapezoid">
          <a:avLst>
            <a:gd name="adj1" fmla="val 0"/>
            <a:gd name="adj2" fmla="val 54322"/>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 ahlak</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yaratıcılık</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önyargı yokluğu</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kişisel tatmin</a:t>
          </a:r>
        </a:p>
      </dsp:txBody>
      <dsp:txXfrm rot="10800000">
        <a:off x="2879167" y="0"/>
        <a:ext cx="4177616" cy="962843"/>
      </dsp:txXfrm>
    </dsp:sp>
    <dsp:sp modelId="{75937A2C-52E8-1845-BE7A-CAA4E9762643}">
      <dsp:nvSpPr>
        <dsp:cNvPr id="0" name=""/>
        <dsp:cNvSpPr/>
      </dsp:nvSpPr>
      <dsp:spPr>
        <a:xfrm>
          <a:off x="1877553" y="0"/>
          <a:ext cx="959722" cy="962843"/>
        </a:xfrm>
        <a:prstGeom prst="trapezoid">
          <a:avLst>
            <a:gd name="adj" fmla="val 54322"/>
          </a:avLst>
        </a:prstGeom>
        <a:solidFill>
          <a:srgbClr val="C0504D">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400050">
            <a:lnSpc>
              <a:spcPct val="90000"/>
            </a:lnSpc>
            <a:spcBef>
              <a:spcPct val="0"/>
            </a:spcBef>
            <a:spcAft>
              <a:spcPct val="35000"/>
            </a:spcAft>
          </a:pPr>
          <a:r>
            <a:rPr lang="en-US" sz="900" kern="1200">
              <a:solidFill>
                <a:sysClr val="windowText" lastClr="000000">
                  <a:hueOff val="0"/>
                  <a:satOff val="0"/>
                  <a:lumOff val="0"/>
                  <a:alphaOff val="0"/>
                </a:sysClr>
              </a:solidFill>
              <a:latin typeface="Times"/>
              <a:ea typeface="+mn-ea"/>
              <a:cs typeface="Times"/>
            </a:rPr>
            <a:t>KENDİNİ GELİŞTİRME</a:t>
          </a:r>
        </a:p>
      </dsp:txBody>
      <dsp:txXfrm>
        <a:off x="1877553" y="0"/>
        <a:ext cx="959722" cy="962843"/>
      </dsp:txXfrm>
    </dsp:sp>
    <dsp:sp modelId="{D84FDC31-4B90-7C45-A00D-B2955CCB42BB}">
      <dsp:nvSpPr>
        <dsp:cNvPr id="0" name=""/>
        <dsp:cNvSpPr/>
      </dsp:nvSpPr>
      <dsp:spPr>
        <a:xfrm rot="10800000">
          <a:off x="2879167" y="962843"/>
          <a:ext cx="4177616" cy="962843"/>
        </a:xfrm>
        <a:prstGeom prst="nonIsoscelesTrapezoid">
          <a:avLst>
            <a:gd name="adj1" fmla="val 0"/>
            <a:gd name="adj2" fmla="val 54322"/>
          </a:avLst>
        </a:prstGeom>
        <a:solidFill>
          <a:sysClr val="window" lastClr="FFFFFF">
            <a:alpha val="90000"/>
            <a:hueOff val="0"/>
            <a:satOff val="0"/>
            <a:lumOff val="0"/>
            <a:alphaOff val="0"/>
          </a:sysClr>
        </a:solidFill>
        <a:ln w="9525" cap="flat" cmpd="sng" algn="ctr">
          <a:solidFill>
            <a:srgbClr val="C0504D">
              <a:hueOff val="1170380"/>
              <a:satOff val="-1460"/>
              <a:lumOff val="343"/>
              <a:alphaOff val="0"/>
            </a:srgb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kendine güven</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başkalarına saygı</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başkaları tarafından saygı</a:t>
          </a:r>
        </a:p>
      </dsp:txBody>
      <dsp:txXfrm rot="10800000">
        <a:off x="3359029" y="962843"/>
        <a:ext cx="3697754" cy="962843"/>
      </dsp:txXfrm>
    </dsp:sp>
    <dsp:sp modelId="{B6B1CC4F-003B-7044-8560-4F0214CC45BA}">
      <dsp:nvSpPr>
        <dsp:cNvPr id="0" name=""/>
        <dsp:cNvSpPr/>
      </dsp:nvSpPr>
      <dsp:spPr>
        <a:xfrm>
          <a:off x="1439583" y="962843"/>
          <a:ext cx="1919445" cy="962843"/>
        </a:xfrm>
        <a:prstGeom prst="trapezoid">
          <a:avLst>
            <a:gd name="adj" fmla="val 54322"/>
          </a:avLst>
        </a:prstGeom>
        <a:solidFill>
          <a:srgbClr val="C0504D">
            <a:hueOff val="1170380"/>
            <a:satOff val="-1460"/>
            <a:lumOff val="343"/>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400050">
            <a:lnSpc>
              <a:spcPct val="90000"/>
            </a:lnSpc>
            <a:spcBef>
              <a:spcPct val="0"/>
            </a:spcBef>
            <a:spcAft>
              <a:spcPct val="35000"/>
            </a:spcAft>
          </a:pPr>
          <a:r>
            <a:rPr lang="en-US" sz="900" kern="1200">
              <a:solidFill>
                <a:sysClr val="windowText" lastClr="000000">
                  <a:hueOff val="0"/>
                  <a:satOff val="0"/>
                  <a:lumOff val="0"/>
                  <a:alphaOff val="0"/>
                </a:sysClr>
              </a:solidFill>
              <a:latin typeface="Times"/>
              <a:ea typeface="+mn-ea"/>
              <a:cs typeface="Times"/>
            </a:rPr>
            <a:t>SAYGINLIK</a:t>
          </a:r>
        </a:p>
      </dsp:txBody>
      <dsp:txXfrm>
        <a:off x="1775486" y="962843"/>
        <a:ext cx="1247639" cy="962843"/>
      </dsp:txXfrm>
    </dsp:sp>
    <dsp:sp modelId="{63B3A440-4A64-A940-BF30-576357E6AFE9}">
      <dsp:nvSpPr>
        <dsp:cNvPr id="0" name=""/>
        <dsp:cNvSpPr/>
      </dsp:nvSpPr>
      <dsp:spPr>
        <a:xfrm rot="10800000">
          <a:off x="3359029" y="1925687"/>
          <a:ext cx="3697754" cy="962843"/>
        </a:xfrm>
        <a:prstGeom prst="nonIsoscelesTrapezoid">
          <a:avLst>
            <a:gd name="adj1" fmla="val 0"/>
            <a:gd name="adj2" fmla="val 54322"/>
          </a:avLst>
        </a:prstGeom>
        <a:solidFill>
          <a:sysClr val="window" lastClr="FFFFFF">
            <a:alpha val="90000"/>
            <a:hueOff val="0"/>
            <a:satOff val="0"/>
            <a:lumOff val="0"/>
            <a:alphaOff val="0"/>
          </a:sysClr>
        </a:solidFill>
        <a:ln w="9525" cap="flat" cmpd="sng" algn="ctr">
          <a:solidFill>
            <a:srgbClr val="C0504D">
              <a:hueOff val="2340759"/>
              <a:satOff val="-2919"/>
              <a:lumOff val="686"/>
              <a:alphaOff val="0"/>
            </a:srgb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arkadaşlık</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aile</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cinsel yakınlık</a:t>
          </a:r>
        </a:p>
      </dsp:txBody>
      <dsp:txXfrm rot="10800000">
        <a:off x="3838890" y="1925687"/>
        <a:ext cx="3217893" cy="962843"/>
      </dsp:txXfrm>
    </dsp:sp>
    <dsp:sp modelId="{E223BB44-64B4-A14D-A11E-30D8DC051301}">
      <dsp:nvSpPr>
        <dsp:cNvPr id="0" name=""/>
        <dsp:cNvSpPr/>
      </dsp:nvSpPr>
      <dsp:spPr>
        <a:xfrm>
          <a:off x="970202" y="1914547"/>
          <a:ext cx="2879167" cy="962843"/>
        </a:xfrm>
        <a:prstGeom prst="trapezoid">
          <a:avLst>
            <a:gd name="adj" fmla="val 54322"/>
          </a:avLst>
        </a:prstGeom>
        <a:solidFill>
          <a:srgbClr val="C0504D">
            <a:hueOff val="2340759"/>
            <a:satOff val="-2919"/>
            <a:lumOff val="686"/>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400050">
            <a:lnSpc>
              <a:spcPct val="90000"/>
            </a:lnSpc>
            <a:spcBef>
              <a:spcPct val="0"/>
            </a:spcBef>
            <a:spcAft>
              <a:spcPct val="35000"/>
            </a:spcAft>
          </a:pPr>
          <a:r>
            <a:rPr lang="en-US" sz="900" kern="1200">
              <a:solidFill>
                <a:sysClr val="windowText" lastClr="000000">
                  <a:hueOff val="0"/>
                  <a:satOff val="0"/>
                  <a:lumOff val="0"/>
                  <a:alphaOff val="0"/>
                </a:sysClr>
              </a:solidFill>
              <a:latin typeface="Times"/>
              <a:ea typeface="+mn-ea"/>
              <a:cs typeface="Times"/>
            </a:rPr>
            <a:t>SEVGİ VE AİDİYET</a:t>
          </a:r>
        </a:p>
      </dsp:txBody>
      <dsp:txXfrm>
        <a:off x="1474057" y="1914547"/>
        <a:ext cx="1871459" cy="962843"/>
      </dsp:txXfrm>
    </dsp:sp>
    <dsp:sp modelId="{50C471AC-B60D-9143-95E2-8A22317AC434}">
      <dsp:nvSpPr>
        <dsp:cNvPr id="0" name=""/>
        <dsp:cNvSpPr/>
      </dsp:nvSpPr>
      <dsp:spPr>
        <a:xfrm rot="10800000">
          <a:off x="3838890" y="2888530"/>
          <a:ext cx="3217893" cy="962843"/>
        </a:xfrm>
        <a:prstGeom prst="nonIsoscelesTrapezoid">
          <a:avLst>
            <a:gd name="adj1" fmla="val 0"/>
            <a:gd name="adj2" fmla="val 54322"/>
          </a:avLst>
        </a:prstGeom>
        <a:solidFill>
          <a:sysClr val="window" lastClr="FFFFFF">
            <a:alpha val="90000"/>
            <a:hueOff val="0"/>
            <a:satOff val="0"/>
            <a:lumOff val="0"/>
            <a:alphaOff val="0"/>
          </a:sysClr>
        </a:solidFill>
        <a:ln w="9525" cap="flat" cmpd="sng" algn="ctr">
          <a:solidFill>
            <a:srgbClr val="C0504D">
              <a:hueOff val="3511139"/>
              <a:satOff val="-4379"/>
              <a:lumOff val="1030"/>
              <a:alphaOff val="0"/>
            </a:srgb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vücut </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aile</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sağlık</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mülkiyet</a:t>
          </a:r>
        </a:p>
      </dsp:txBody>
      <dsp:txXfrm rot="10800000">
        <a:off x="4318751" y="2888530"/>
        <a:ext cx="2738032" cy="962843"/>
      </dsp:txXfrm>
    </dsp:sp>
    <dsp:sp modelId="{F4517584-B6FC-6F4C-B659-6202E0684C9D}">
      <dsp:nvSpPr>
        <dsp:cNvPr id="0" name=""/>
        <dsp:cNvSpPr/>
      </dsp:nvSpPr>
      <dsp:spPr>
        <a:xfrm>
          <a:off x="479861" y="2888530"/>
          <a:ext cx="3838890" cy="962843"/>
        </a:xfrm>
        <a:prstGeom prst="trapezoid">
          <a:avLst>
            <a:gd name="adj" fmla="val 54322"/>
          </a:avLst>
        </a:prstGeom>
        <a:solidFill>
          <a:srgbClr val="C0504D">
            <a:hueOff val="3511139"/>
            <a:satOff val="-4379"/>
            <a:lumOff val="103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400050">
            <a:lnSpc>
              <a:spcPct val="90000"/>
            </a:lnSpc>
            <a:spcBef>
              <a:spcPct val="0"/>
            </a:spcBef>
            <a:spcAft>
              <a:spcPct val="35000"/>
            </a:spcAft>
          </a:pPr>
          <a:r>
            <a:rPr lang="en-US" sz="900" kern="1200">
              <a:solidFill>
                <a:sysClr val="windowText" lastClr="000000">
                  <a:hueOff val="0"/>
                  <a:satOff val="0"/>
                  <a:lumOff val="0"/>
                  <a:alphaOff val="0"/>
                </a:sysClr>
              </a:solidFill>
              <a:latin typeface="Times"/>
              <a:ea typeface="+mn-ea"/>
              <a:cs typeface="Times"/>
            </a:rPr>
            <a:t>GÜVENLİK</a:t>
          </a:r>
        </a:p>
      </dsp:txBody>
      <dsp:txXfrm>
        <a:off x="1151667" y="2888530"/>
        <a:ext cx="2495278" cy="962843"/>
      </dsp:txXfrm>
    </dsp:sp>
    <dsp:sp modelId="{FF288332-3FCD-494E-8FCD-11321CB1F045}">
      <dsp:nvSpPr>
        <dsp:cNvPr id="0" name=""/>
        <dsp:cNvSpPr/>
      </dsp:nvSpPr>
      <dsp:spPr>
        <a:xfrm rot="10800000">
          <a:off x="4318751" y="3851374"/>
          <a:ext cx="2738032" cy="962843"/>
        </a:xfrm>
        <a:prstGeom prst="nonIsoscelesTrapezoid">
          <a:avLst>
            <a:gd name="adj1" fmla="val 0"/>
            <a:gd name="adj2" fmla="val 54322"/>
          </a:avLst>
        </a:prstGeo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barınma</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yemek yeme</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soluma</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Times"/>
              <a:ea typeface="+mn-ea"/>
              <a:cs typeface="Times"/>
            </a:rPr>
            <a:t>seks</a:t>
          </a:r>
        </a:p>
      </dsp:txBody>
      <dsp:txXfrm rot="10800000">
        <a:off x="4798613" y="3851374"/>
        <a:ext cx="2258170" cy="962843"/>
      </dsp:txXfrm>
    </dsp:sp>
    <dsp:sp modelId="{8528DC73-90B4-0447-875C-CA2EB30005CD}">
      <dsp:nvSpPr>
        <dsp:cNvPr id="0" name=""/>
        <dsp:cNvSpPr/>
      </dsp:nvSpPr>
      <dsp:spPr>
        <a:xfrm>
          <a:off x="0" y="3851374"/>
          <a:ext cx="4798613" cy="962843"/>
        </a:xfrm>
        <a:prstGeom prst="trapezoid">
          <a:avLst>
            <a:gd name="adj" fmla="val 54322"/>
          </a:avLst>
        </a:prstGeom>
        <a:solidFill>
          <a:srgbClr val="C0504D">
            <a:hueOff val="4681519"/>
            <a:satOff val="-5839"/>
            <a:lumOff val="1373"/>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400050">
            <a:lnSpc>
              <a:spcPct val="90000"/>
            </a:lnSpc>
            <a:spcBef>
              <a:spcPct val="0"/>
            </a:spcBef>
            <a:spcAft>
              <a:spcPct val="35000"/>
            </a:spcAft>
          </a:pPr>
          <a:r>
            <a:rPr lang="en-US" sz="900" kern="1200">
              <a:solidFill>
                <a:sysClr val="windowText" lastClr="000000">
                  <a:hueOff val="0"/>
                  <a:satOff val="0"/>
                  <a:lumOff val="0"/>
                  <a:alphaOff val="0"/>
                </a:sysClr>
              </a:solidFill>
              <a:latin typeface="Times"/>
              <a:ea typeface="+mn-ea"/>
              <a:cs typeface="Times"/>
            </a:rPr>
            <a:t>FİZYOLOJİK</a:t>
          </a:r>
        </a:p>
      </dsp:txBody>
      <dsp:txXfrm>
        <a:off x="839757" y="3851374"/>
        <a:ext cx="3119098" cy="9628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FB28300-1E60-4F6B-8BF6-926047F41D0E}" type="datetimeFigureOut">
              <a:rPr lang="tr-TR" smtClean="0"/>
              <a:t>06.05.2015</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5733330-2C5C-4C4A-A201-57E90D1BA4B2}"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28300-1E60-4F6B-8BF6-926047F41D0E}" type="datetimeFigureOut">
              <a:rPr lang="tr-TR" smtClean="0"/>
              <a:t>06.05.2015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733330-2C5C-4C4A-A201-57E90D1BA4B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28300-1E60-4F6B-8BF6-926047F41D0E}" type="datetimeFigureOut">
              <a:rPr lang="tr-TR" smtClean="0"/>
              <a:t>06.05.2015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733330-2C5C-4C4A-A201-57E90D1BA4B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28300-1E60-4F6B-8BF6-926047F41D0E}" type="datetimeFigureOut">
              <a:rPr lang="tr-TR" smtClean="0"/>
              <a:t>06.05.2015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733330-2C5C-4C4A-A201-57E90D1BA4B2}"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28300-1E60-4F6B-8BF6-926047F41D0E}" type="datetimeFigureOut">
              <a:rPr lang="tr-TR" smtClean="0"/>
              <a:t>06.05.2015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733330-2C5C-4C4A-A201-57E90D1BA4B2}"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B28300-1E60-4F6B-8BF6-926047F41D0E}" type="datetimeFigureOut">
              <a:rPr lang="tr-TR" smtClean="0"/>
              <a:t>06.05.2015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733330-2C5C-4C4A-A201-57E90D1BA4B2}" type="slidenum">
              <a:rPr lang="tr-TR" smtClean="0"/>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B28300-1E60-4F6B-8BF6-926047F41D0E}" type="datetimeFigureOut">
              <a:rPr lang="tr-TR" smtClean="0"/>
              <a:t>06.05.2015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5733330-2C5C-4C4A-A201-57E90D1BA4B2}" type="slidenum">
              <a:rPr lang="tr-TR" smtClean="0"/>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B28300-1E60-4F6B-8BF6-926047F41D0E}" type="datetimeFigureOut">
              <a:rPr lang="tr-TR" smtClean="0"/>
              <a:t>06.05.2015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5733330-2C5C-4C4A-A201-57E90D1BA4B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8300-1E60-4F6B-8BF6-926047F41D0E}" type="datetimeFigureOut">
              <a:rPr lang="tr-TR" smtClean="0"/>
              <a:t>06.05.2015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5733330-2C5C-4C4A-A201-57E90D1BA4B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FB28300-1E60-4F6B-8BF6-926047F41D0E}" type="datetimeFigureOut">
              <a:rPr lang="tr-TR" smtClean="0"/>
              <a:t>06.05.2015</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15733330-2C5C-4C4A-A201-57E90D1BA4B2}"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FB28300-1E60-4F6B-8BF6-926047F41D0E}" type="datetimeFigureOut">
              <a:rPr lang="tr-TR" smtClean="0"/>
              <a:t>06.05.2015</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15733330-2C5C-4C4A-A201-57E90D1BA4B2}"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FB28300-1E60-4F6B-8BF6-926047F41D0E}" type="datetimeFigureOut">
              <a:rPr lang="tr-TR" smtClean="0"/>
              <a:t>06.05.2015</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5733330-2C5C-4C4A-A201-57E90D1BA4B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420888"/>
            <a:ext cx="7848872" cy="3888432"/>
          </a:xfrm>
        </p:spPr>
        <p:txBody>
          <a:bodyPr>
            <a:normAutofit/>
          </a:bodyPr>
          <a:lstStyle/>
          <a:p>
            <a:r>
              <a:rPr lang="tr-TR" sz="4000" dirty="0" smtClean="0">
                <a:solidFill>
                  <a:schemeClr val="tx1"/>
                </a:solidFill>
                <a:latin typeface="+mj-lt"/>
              </a:rPr>
              <a:t>İNSANLARIN TEMEL İHTİYAÇLARI VE GEREKSİNİMLERİ</a:t>
            </a:r>
          </a:p>
          <a:p>
            <a:r>
              <a:rPr lang="tr-TR" sz="4000" dirty="0" smtClean="0">
                <a:solidFill>
                  <a:schemeClr val="tx1"/>
                </a:solidFill>
                <a:latin typeface="+mj-lt"/>
              </a:rPr>
              <a:t> </a:t>
            </a:r>
            <a:endParaRPr lang="tr-TR" sz="4000" dirty="0">
              <a:solidFill>
                <a:schemeClr val="tx1"/>
              </a:solidFill>
              <a:latin typeface="+mj-lt"/>
            </a:endParaRPr>
          </a:p>
        </p:txBody>
      </p:sp>
    </p:spTree>
    <p:extLst>
      <p:ext uri="{BB962C8B-B14F-4D97-AF65-F5344CB8AC3E}">
        <p14:creationId xmlns:p14="http://schemas.microsoft.com/office/powerpoint/2010/main" val="3866960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MASLOW</a:t>
            </a:r>
            <a:endParaRPr lang="tr-TR"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547664" y="1772816"/>
            <a:ext cx="6120679" cy="4320479"/>
          </a:xfrm>
          <a:prstGeom prst="rect">
            <a:avLst/>
          </a:prstGeom>
        </p:spPr>
      </p:pic>
    </p:spTree>
    <p:extLst>
      <p:ext uri="{BB962C8B-B14F-4D97-AF65-F5344CB8AC3E}">
        <p14:creationId xmlns:p14="http://schemas.microsoft.com/office/powerpoint/2010/main" val="1150962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2851312"/>
              </p:ext>
            </p:extLst>
          </p:nvPr>
        </p:nvGraphicFramePr>
        <p:xfrm>
          <a:off x="1043609" y="908721"/>
          <a:ext cx="7056784" cy="4814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628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descr="http://evrimagaci.org/dosyalar/fotograflar/ozgun/62/4815_62_42-kendini-savunma-ve-savunma-sanatlarc4b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7200800" cy="5328592"/>
          </a:xfrm>
          <a:prstGeom prst="rect">
            <a:avLst/>
          </a:prstGeom>
          <a:noFill/>
          <a:ln>
            <a:noFill/>
          </a:ln>
        </p:spPr>
      </p:pic>
    </p:spTree>
    <p:extLst>
      <p:ext uri="{BB962C8B-B14F-4D97-AF65-F5344CB8AC3E}">
        <p14:creationId xmlns:p14="http://schemas.microsoft.com/office/powerpoint/2010/main" val="365205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908720"/>
            <a:ext cx="6552727" cy="4824536"/>
          </a:xfrm>
          <a:prstGeom prst="rect">
            <a:avLst/>
          </a:prstGeom>
        </p:spPr>
      </p:pic>
    </p:spTree>
    <p:extLst>
      <p:ext uri="{BB962C8B-B14F-4D97-AF65-F5344CB8AC3E}">
        <p14:creationId xmlns:p14="http://schemas.microsoft.com/office/powerpoint/2010/main" val="1297231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836712"/>
            <a:ext cx="7128792" cy="4886357"/>
          </a:xfrm>
        </p:spPr>
        <p:txBody>
          <a:bodyPr/>
          <a:lstStyle/>
          <a:p>
            <a:pPr marL="0" indent="0" algn="just">
              <a:buNone/>
            </a:pPr>
            <a:r>
              <a:rPr lang="tr-TR" i="1" dirty="0"/>
              <a:t>Maslow’un ihtiyaçlar hiyerarşisi kuramı kimi bilgilerde 5 </a:t>
            </a:r>
            <a:r>
              <a:rPr lang="tr-TR" i="1" dirty="0" smtClean="0"/>
              <a:t>basamak, kimi </a:t>
            </a:r>
            <a:r>
              <a:rPr lang="tr-TR" i="1" dirty="0"/>
              <a:t>bilgilerde 7 basamak halinde verilmiş. Bunun nedeni  Maslow’un temel ihtiyaçların yanında estetik ve bilişsel süreçlerin de bir ihtiyaç olduğunu söylemesidir. Ama kendisi bu iki basamağın da ”</a:t>
            </a:r>
            <a:r>
              <a:rPr lang="tr-TR" b="1" i="1" dirty="0"/>
              <a:t>kendini gerçekleştirme</a:t>
            </a:r>
            <a:r>
              <a:rPr lang="tr-TR" i="1" dirty="0"/>
              <a:t>” basamağına dahil olduğunu söylemiştir. Bu yüzden  onları ayrı ayrı incelemeye gerek duymamıştır. </a:t>
            </a:r>
            <a:endParaRPr lang="tr-TR" dirty="0"/>
          </a:p>
          <a:p>
            <a:endParaRPr lang="tr-TR" dirty="0"/>
          </a:p>
        </p:txBody>
      </p:sp>
    </p:spTree>
    <p:extLst>
      <p:ext uri="{BB962C8B-B14F-4D97-AF65-F5344CB8AC3E}">
        <p14:creationId xmlns:p14="http://schemas.microsoft.com/office/powerpoint/2010/main" val="3192761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FİZYOLOJİK İHTİYAÇLAR</a:t>
            </a:r>
            <a:endParaRPr lang="tr-TR" dirty="0"/>
          </a:p>
        </p:txBody>
      </p:sp>
      <p:sp>
        <p:nvSpPr>
          <p:cNvPr id="3" name="Content Placeholder 2"/>
          <p:cNvSpPr>
            <a:spLocks noGrp="1"/>
          </p:cNvSpPr>
          <p:nvPr>
            <p:ph idx="1"/>
          </p:nvPr>
        </p:nvSpPr>
        <p:spPr/>
        <p:txBody>
          <a:bodyPr/>
          <a:lstStyle/>
          <a:p>
            <a:r>
              <a:rPr lang="tr-TR" dirty="0" smtClean="0"/>
              <a:t>YEMEK, SU… </a:t>
            </a:r>
            <a:endParaRPr lang="tr-TR" dirty="0"/>
          </a:p>
        </p:txBody>
      </p:sp>
    </p:spTree>
    <p:extLst>
      <p:ext uri="{BB962C8B-B14F-4D97-AF65-F5344CB8AC3E}">
        <p14:creationId xmlns:p14="http://schemas.microsoft.com/office/powerpoint/2010/main" val="75051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GÜVENLİK İHTİYACI</a:t>
            </a:r>
            <a:endParaRPr lang="tr-TR" dirty="0"/>
          </a:p>
        </p:txBody>
      </p:sp>
      <p:sp>
        <p:nvSpPr>
          <p:cNvPr id="3" name="Content Placeholder 2"/>
          <p:cNvSpPr>
            <a:spLocks noGrp="1"/>
          </p:cNvSpPr>
          <p:nvPr>
            <p:ph idx="1"/>
          </p:nvPr>
        </p:nvSpPr>
        <p:spPr/>
        <p:txBody>
          <a:bodyPr/>
          <a:lstStyle/>
          <a:p>
            <a:r>
              <a:rPr lang="tr-TR" dirty="0" smtClean="0"/>
              <a:t>BARINMA, KORUNMA, KURALLARA UYMA..</a:t>
            </a:r>
            <a:endParaRPr lang="tr-TR" dirty="0"/>
          </a:p>
        </p:txBody>
      </p:sp>
    </p:spTree>
    <p:extLst>
      <p:ext uri="{BB962C8B-B14F-4D97-AF65-F5344CB8AC3E}">
        <p14:creationId xmlns:p14="http://schemas.microsoft.com/office/powerpoint/2010/main" val="2183576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SOSYAL İHTİYAÇLAR</a:t>
            </a:r>
            <a:endParaRPr lang="tr-TR" dirty="0"/>
          </a:p>
        </p:txBody>
      </p:sp>
      <p:sp>
        <p:nvSpPr>
          <p:cNvPr id="3" name="Content Placeholder 2"/>
          <p:cNvSpPr>
            <a:spLocks noGrp="1"/>
          </p:cNvSpPr>
          <p:nvPr>
            <p:ph idx="1"/>
          </p:nvPr>
        </p:nvSpPr>
        <p:spPr/>
        <p:txBody>
          <a:bodyPr/>
          <a:lstStyle/>
          <a:p>
            <a:r>
              <a:rPr lang="tr-TR" dirty="0" smtClean="0"/>
              <a:t>ARKADAŞLIK, SEVME- SEVİLME</a:t>
            </a:r>
          </a:p>
          <a:p>
            <a:r>
              <a:rPr lang="tr-TR" dirty="0" smtClean="0"/>
              <a:t>AİDİYET DUYGUSU ( YALNIZ KALMA)</a:t>
            </a:r>
            <a:endParaRPr lang="tr-TR" dirty="0"/>
          </a:p>
        </p:txBody>
      </p:sp>
    </p:spTree>
    <p:extLst>
      <p:ext uri="{BB962C8B-B14F-4D97-AF65-F5344CB8AC3E}">
        <p14:creationId xmlns:p14="http://schemas.microsoft.com/office/powerpoint/2010/main" val="1899953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DEĞER VERİLME/SAYGINLIK</a:t>
            </a:r>
            <a:endParaRPr lang="tr-TR" dirty="0"/>
          </a:p>
        </p:txBody>
      </p:sp>
      <p:sp>
        <p:nvSpPr>
          <p:cNvPr id="3" name="Content Placeholder 2"/>
          <p:cNvSpPr>
            <a:spLocks noGrp="1"/>
          </p:cNvSpPr>
          <p:nvPr>
            <p:ph idx="1"/>
          </p:nvPr>
        </p:nvSpPr>
        <p:spPr/>
        <p:txBody>
          <a:bodyPr/>
          <a:lstStyle/>
          <a:p>
            <a:r>
              <a:rPr lang="tr-TR" dirty="0" smtClean="0"/>
              <a:t>KİŞİNİN KENDİNE GÜVENİ GELİŞİR.</a:t>
            </a:r>
            <a:endParaRPr lang="tr-TR" dirty="0"/>
          </a:p>
        </p:txBody>
      </p:sp>
    </p:spTree>
    <p:extLst>
      <p:ext uri="{BB962C8B-B14F-4D97-AF65-F5344CB8AC3E}">
        <p14:creationId xmlns:p14="http://schemas.microsoft.com/office/powerpoint/2010/main" val="299463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KENDİNİ GERÇEKLEŞTİRME</a:t>
            </a:r>
            <a:endParaRPr lang="tr-TR" dirty="0"/>
          </a:p>
        </p:txBody>
      </p:sp>
      <p:sp>
        <p:nvSpPr>
          <p:cNvPr id="3" name="Content Placeholder 2"/>
          <p:cNvSpPr>
            <a:spLocks noGrp="1"/>
          </p:cNvSpPr>
          <p:nvPr>
            <p:ph idx="1"/>
          </p:nvPr>
        </p:nvSpPr>
        <p:spPr/>
        <p:txBody>
          <a:bodyPr/>
          <a:lstStyle/>
          <a:p>
            <a:pPr marL="0" indent="0">
              <a:buNone/>
            </a:pPr>
            <a:r>
              <a:rPr lang="tr-TR" dirty="0" smtClean="0"/>
              <a:t>BU AŞAMANIN GERÇEKLEŞMESİ İÇİN DİĞER ALT BASAMAKLARIN GERÇEKLEŞMESİ GEREKİR DER MASLOW..</a:t>
            </a:r>
          </a:p>
          <a:p>
            <a:pPr marL="0" indent="0">
              <a:buNone/>
            </a:pPr>
            <a:r>
              <a:rPr lang="tr-TR" dirty="0" smtClean="0"/>
              <a:t>HER İHTİYAÇ YENİ İHTİYAÇ DOĞURUR BU DA GERGİNLİĞE NEDEN OLUR DER. </a:t>
            </a:r>
          </a:p>
          <a:p>
            <a:pPr marL="0" indent="0">
              <a:buNone/>
            </a:pPr>
            <a:endParaRPr lang="tr-TR" dirty="0" smtClean="0"/>
          </a:p>
          <a:p>
            <a:pPr marL="0" indent="0">
              <a:buNone/>
            </a:pPr>
            <a:endParaRPr lang="tr-TR"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403648" y="4108761"/>
            <a:ext cx="6696744" cy="2095500"/>
          </a:xfrm>
          <a:prstGeom prst="rect">
            <a:avLst/>
          </a:prstGeom>
        </p:spPr>
      </p:pic>
    </p:spTree>
    <p:extLst>
      <p:ext uri="{BB962C8B-B14F-4D97-AF65-F5344CB8AC3E}">
        <p14:creationId xmlns:p14="http://schemas.microsoft.com/office/powerpoint/2010/main" val="1278399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747322"/>
          </a:xfrm>
        </p:spPr>
        <p:txBody>
          <a:bodyPr>
            <a:normAutofit/>
          </a:bodyPr>
          <a:lstStyle/>
          <a:p>
            <a:r>
              <a:rPr lang="tr-TR" sz="6600" dirty="0" smtClean="0"/>
              <a:t>İLETİŞİM NEDİR?</a:t>
            </a:r>
            <a:endParaRPr lang="tr-TR" sz="6600" dirty="0"/>
          </a:p>
        </p:txBody>
      </p:sp>
      <p:sp>
        <p:nvSpPr>
          <p:cNvPr id="3" name="Content Placeholder 2"/>
          <p:cNvSpPr>
            <a:spLocks noGrp="1"/>
          </p:cNvSpPr>
          <p:nvPr>
            <p:ph idx="1"/>
          </p:nvPr>
        </p:nvSpPr>
        <p:spPr>
          <a:xfrm>
            <a:off x="1475656" y="2276872"/>
            <a:ext cx="6196405" cy="3086157"/>
          </a:xfrm>
        </p:spPr>
        <p:txBody>
          <a:bodyPr>
            <a:normAutofit/>
          </a:bodyPr>
          <a:lstStyle/>
          <a:p>
            <a:pPr marL="0" indent="0">
              <a:buNone/>
            </a:pPr>
            <a:endParaRPr lang="tr-TR" sz="5400" dirty="0" smtClean="0"/>
          </a:p>
          <a:p>
            <a:pPr marL="0" indent="0">
              <a:buNone/>
            </a:pPr>
            <a:r>
              <a:rPr lang="tr-TR" sz="5400" dirty="0" smtClean="0"/>
              <a:t>DUYGU PAYLAŞIMI..</a:t>
            </a:r>
            <a:endParaRPr lang="tr-TR" sz="5400" dirty="0"/>
          </a:p>
        </p:txBody>
      </p:sp>
    </p:spTree>
    <p:extLst>
      <p:ext uri="{BB962C8B-B14F-4D97-AF65-F5344CB8AC3E}">
        <p14:creationId xmlns:p14="http://schemas.microsoft.com/office/powerpoint/2010/main" val="2030293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ALGILAMA YANLIŞI</a:t>
            </a:r>
            <a:endParaRPr lang="tr-TR" dirty="0"/>
          </a:p>
        </p:txBody>
      </p:sp>
      <p:sp>
        <p:nvSpPr>
          <p:cNvPr id="3" name="Content Placeholder 2"/>
          <p:cNvSpPr>
            <a:spLocks noGrp="1"/>
          </p:cNvSpPr>
          <p:nvPr>
            <p:ph idx="1"/>
          </p:nvPr>
        </p:nvSpPr>
        <p:spPr/>
        <p:txBody>
          <a:bodyPr>
            <a:normAutofit/>
          </a:bodyPr>
          <a:lstStyle/>
          <a:p>
            <a:r>
              <a:rPr lang="tr-TR" dirty="0"/>
              <a:t>İhtiyaçlar hiyerarşisi algıda en temel unsurdur. Kişinin kendisini gerçekleştirmesine kadar uzanan ihtiyaçlarını aşağı basamaklarından başlayarak doyurması gerekmektedir. Bu ihtiyaçların karşılanmasındaki aksaklık veya gecikmeler, gerçeklerden uzaklaşmaya yol açar. </a:t>
            </a:r>
          </a:p>
        </p:txBody>
      </p:sp>
    </p:spTree>
    <p:extLst>
      <p:ext uri="{BB962C8B-B14F-4D97-AF65-F5344CB8AC3E}">
        <p14:creationId xmlns:p14="http://schemas.microsoft.com/office/powerpoint/2010/main" val="3712280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a:t>
            </a:r>
            <a:endParaRPr lang="tr-TR" dirty="0"/>
          </a:p>
        </p:txBody>
      </p:sp>
      <p:sp>
        <p:nvSpPr>
          <p:cNvPr id="3" name="Content Placeholder 2"/>
          <p:cNvSpPr>
            <a:spLocks noGrp="1"/>
          </p:cNvSpPr>
          <p:nvPr>
            <p:ph idx="1"/>
          </p:nvPr>
        </p:nvSpPr>
        <p:spPr>
          <a:xfrm>
            <a:off x="1463040" y="2119257"/>
            <a:ext cx="6196405" cy="1525767"/>
          </a:xfrm>
        </p:spPr>
        <p:txBody>
          <a:bodyPr>
            <a:normAutofit fontScale="77500" lnSpcReduction="20000"/>
          </a:bodyPr>
          <a:lstStyle/>
          <a:p>
            <a:pPr marL="0" indent="0">
              <a:buNone/>
            </a:pPr>
            <a:r>
              <a:rPr lang="tr-TR" dirty="0"/>
              <a:t>P</a:t>
            </a:r>
            <a:r>
              <a:rPr lang="tr-TR" dirty="0" smtClean="0"/>
              <a:t>erdeye </a:t>
            </a:r>
            <a:r>
              <a:rPr lang="tr-TR" dirty="0"/>
              <a:t>belirgin bir görüntü düşürülmeden “Şimdi bir sigara ve bir köfte görüyorsunuz, bunlardan hangisi daha büyük ?”  diye sorulmuştur. Tok deneklere kıyasla aç deneklerin %75’i köftenin daha büyük olduğunu söylemiştir. İnsan dış dünyanın biçimi belli nesnelerini bile, kendi ihtiyaçları yönünde farklı algılamaktadır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573016"/>
            <a:ext cx="6192688" cy="2448272"/>
          </a:xfrm>
          <a:prstGeom prst="rect">
            <a:avLst/>
          </a:prstGeom>
        </p:spPr>
      </p:pic>
    </p:spTree>
    <p:extLst>
      <p:ext uri="{BB962C8B-B14F-4D97-AF65-F5344CB8AC3E}">
        <p14:creationId xmlns:p14="http://schemas.microsoft.com/office/powerpoint/2010/main" val="1176005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MASLOW’A ELEŞTRİ </a:t>
            </a:r>
            <a:endParaRPr lang="tr-TR" dirty="0"/>
          </a:p>
        </p:txBody>
      </p:sp>
      <p:sp>
        <p:nvSpPr>
          <p:cNvPr id="3" name="Content Placeholder 2"/>
          <p:cNvSpPr>
            <a:spLocks noGrp="1"/>
          </p:cNvSpPr>
          <p:nvPr>
            <p:ph idx="1"/>
          </p:nvPr>
        </p:nvSpPr>
        <p:spPr>
          <a:xfrm>
            <a:off x="1463040" y="2119256"/>
            <a:ext cx="6196405" cy="4190064"/>
          </a:xfrm>
        </p:spPr>
        <p:txBody>
          <a:bodyPr/>
          <a:lstStyle/>
          <a:p>
            <a:pPr marL="0" indent="0">
              <a:buNone/>
            </a:pPr>
            <a:r>
              <a:rPr lang="tr-TR" dirty="0" smtClean="0"/>
              <a:t>AFRİKADAKİ AÇ İNSANLARIN MUTLU OLABİLMESİ.</a:t>
            </a:r>
          </a:p>
          <a:p>
            <a:pPr marL="0" indent="0">
              <a:buNone/>
            </a:pPr>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996228"/>
            <a:ext cx="6336704" cy="3169076"/>
          </a:xfrm>
          <a:prstGeom prst="rect">
            <a:avLst/>
          </a:prstGeom>
        </p:spPr>
      </p:pic>
    </p:spTree>
    <p:extLst>
      <p:ext uri="{BB962C8B-B14F-4D97-AF65-F5344CB8AC3E}">
        <p14:creationId xmlns:p14="http://schemas.microsoft.com/office/powerpoint/2010/main" val="2811072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MASLOW’A TEBRİK</a:t>
            </a:r>
            <a:endParaRPr lang="tr-TR" dirty="0"/>
          </a:p>
        </p:txBody>
      </p:sp>
      <p:sp>
        <p:nvSpPr>
          <p:cNvPr id="3" name="Content Placeholder 2"/>
          <p:cNvSpPr>
            <a:spLocks noGrp="1"/>
          </p:cNvSpPr>
          <p:nvPr>
            <p:ph idx="1"/>
          </p:nvPr>
        </p:nvSpPr>
        <p:spPr/>
        <p:txBody>
          <a:bodyPr/>
          <a:lstStyle/>
          <a:p>
            <a:r>
              <a:rPr lang="tr-TR" dirty="0" smtClean="0"/>
              <a:t>SURVİVORDA AÇLIKTAN CİNSEL İHTİYAÇLAR DÜŞÜNÜLEMİYORMUŞ.</a:t>
            </a:r>
          </a:p>
          <a:p>
            <a:pPr marL="0" indent="0">
              <a:buNone/>
            </a:pPr>
            <a:endParaRPr lang="tr-TR" dirty="0" smtClean="0"/>
          </a:p>
          <a:p>
            <a:pPr marL="0" indent="0">
              <a:buNone/>
            </a:pPr>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924944"/>
            <a:ext cx="6480720" cy="3312368"/>
          </a:xfrm>
          <a:prstGeom prst="rect">
            <a:avLst/>
          </a:prstGeom>
        </p:spPr>
      </p:pic>
    </p:spTree>
    <p:extLst>
      <p:ext uri="{BB962C8B-B14F-4D97-AF65-F5344CB8AC3E}">
        <p14:creationId xmlns:p14="http://schemas.microsoft.com/office/powerpoint/2010/main" val="1578952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ROGERS DANIŞMANIN İHTİYACI</a:t>
            </a:r>
            <a:endParaRPr lang="tr-TR" dirty="0"/>
          </a:p>
        </p:txBody>
      </p:sp>
      <p:sp>
        <p:nvSpPr>
          <p:cNvPr id="3" name="Content Placeholder 2"/>
          <p:cNvSpPr>
            <a:spLocks noGrp="1"/>
          </p:cNvSpPr>
          <p:nvPr>
            <p:ph idx="1"/>
          </p:nvPr>
        </p:nvSpPr>
        <p:spPr/>
        <p:txBody>
          <a:bodyPr/>
          <a:lstStyle/>
          <a:p>
            <a:r>
              <a:rPr lang="tr-TR" dirty="0" smtClean="0"/>
              <a:t>KOŞULSUZ KABUL</a:t>
            </a:r>
          </a:p>
          <a:p>
            <a:pPr marL="0" indent="0">
              <a:buNone/>
            </a:pPr>
            <a:r>
              <a:rPr lang="tr-TR" dirty="0" smtClean="0"/>
              <a:t>(CİNSİYET, IRK, DİN )</a:t>
            </a:r>
          </a:p>
          <a:p>
            <a:r>
              <a:rPr lang="tr-TR" dirty="0" smtClean="0"/>
              <a:t>EMPATİ</a:t>
            </a:r>
          </a:p>
          <a:p>
            <a:r>
              <a:rPr lang="tr-TR" dirty="0" smtClean="0"/>
              <a:t>İÇTENLİK</a:t>
            </a:r>
          </a:p>
          <a:p>
            <a:pPr marL="0" indent="0">
              <a:buNone/>
            </a:pPr>
            <a:r>
              <a:rPr lang="tr-TR" dirty="0" smtClean="0"/>
              <a:t>(YAPMACIKLIKTAN UZAK, DOĞAL, SAMİMİ)</a:t>
            </a:r>
            <a:endParaRPr lang="tr-TR" dirty="0"/>
          </a:p>
        </p:txBody>
      </p:sp>
    </p:spTree>
    <p:extLst>
      <p:ext uri="{BB962C8B-B14F-4D97-AF65-F5344CB8AC3E}">
        <p14:creationId xmlns:p14="http://schemas.microsoft.com/office/powerpoint/2010/main" val="3044754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451177"/>
          </a:xfrm>
        </p:spPr>
        <p:txBody>
          <a:bodyPr>
            <a:normAutofit fontScale="90000"/>
          </a:bodyPr>
          <a:lstStyle/>
          <a:p>
            <a:r>
              <a:rPr lang="tr-TR" sz="2800" dirty="0" smtClean="0"/>
              <a:t>İHTİYAÇLARA DETAYLI BAKIŞ</a:t>
            </a:r>
            <a:endParaRPr lang="tr-TR" sz="2800" dirty="0"/>
          </a:p>
        </p:txBody>
      </p:sp>
      <p:sp>
        <p:nvSpPr>
          <p:cNvPr id="3" name="Content Placeholder 2"/>
          <p:cNvSpPr>
            <a:spLocks noGrp="1"/>
          </p:cNvSpPr>
          <p:nvPr>
            <p:ph idx="1"/>
          </p:nvPr>
        </p:nvSpPr>
        <p:spPr>
          <a:xfrm>
            <a:off x="1259632" y="1196752"/>
            <a:ext cx="6840760" cy="5256584"/>
          </a:xfrm>
        </p:spPr>
        <p:txBody>
          <a:bodyPr>
            <a:normAutofit fontScale="47500" lnSpcReduction="20000"/>
          </a:bodyPr>
          <a:lstStyle/>
          <a:p>
            <a:pPr marL="457200" indent="-457200">
              <a:buFont typeface="+mj-lt"/>
              <a:buAutoNum type="arabicParenR"/>
            </a:pPr>
            <a:r>
              <a:rPr lang="tr-TR" dirty="0" smtClean="0"/>
              <a:t>CİNSELLİK</a:t>
            </a:r>
          </a:p>
          <a:p>
            <a:pPr marL="457200" indent="-457200">
              <a:buFont typeface="+mj-lt"/>
              <a:buAutoNum type="arabicParenR"/>
            </a:pPr>
            <a:r>
              <a:rPr lang="tr-TR" dirty="0" smtClean="0"/>
              <a:t>KONUŞMA</a:t>
            </a:r>
          </a:p>
          <a:p>
            <a:pPr marL="457200" indent="-457200">
              <a:buFont typeface="+mj-lt"/>
              <a:buAutoNum type="arabicParenR"/>
            </a:pPr>
            <a:r>
              <a:rPr lang="tr-TR" dirty="0" smtClean="0"/>
              <a:t>TOPLULUK HALİNDE YAŞAMA</a:t>
            </a:r>
          </a:p>
          <a:p>
            <a:pPr marL="457200" indent="-457200">
              <a:buFont typeface="+mj-lt"/>
              <a:buAutoNum type="arabicParenR"/>
            </a:pPr>
            <a:r>
              <a:rPr lang="tr-TR" dirty="0" smtClean="0"/>
              <a:t>ALET</a:t>
            </a:r>
          </a:p>
          <a:p>
            <a:pPr marL="457200" indent="-457200">
              <a:buFont typeface="+mj-lt"/>
              <a:buAutoNum type="arabicParenR"/>
            </a:pPr>
            <a:r>
              <a:rPr lang="tr-TR" dirty="0" smtClean="0"/>
              <a:t>ÖZERKLİK VE İLİŞKİSELLİK</a:t>
            </a:r>
          </a:p>
          <a:p>
            <a:pPr marL="457200" indent="-457200">
              <a:buFont typeface="+mj-lt"/>
              <a:buAutoNum type="arabicParenR"/>
            </a:pPr>
            <a:r>
              <a:rPr lang="tr-TR" dirty="0" smtClean="0"/>
              <a:t>UYUM</a:t>
            </a:r>
          </a:p>
          <a:p>
            <a:pPr marL="457200" indent="-457200">
              <a:buFont typeface="+mj-lt"/>
              <a:buAutoNum type="arabicParenR"/>
            </a:pPr>
            <a:r>
              <a:rPr lang="tr-TR" dirty="0" smtClean="0"/>
              <a:t>İRADE</a:t>
            </a:r>
          </a:p>
          <a:p>
            <a:pPr marL="457200" indent="-457200">
              <a:buFont typeface="+mj-lt"/>
              <a:buAutoNum type="arabicParenR"/>
            </a:pPr>
            <a:r>
              <a:rPr lang="tr-TR" dirty="0" smtClean="0"/>
              <a:t>HAZIRBULUNUNUŞLULUK</a:t>
            </a:r>
          </a:p>
          <a:p>
            <a:pPr marL="457200" indent="-457200">
              <a:buFont typeface="+mj-lt"/>
              <a:buAutoNum type="arabicParenR"/>
            </a:pPr>
            <a:r>
              <a:rPr lang="tr-TR" dirty="0" smtClean="0"/>
              <a:t>GÜVEN</a:t>
            </a:r>
          </a:p>
          <a:p>
            <a:pPr marL="457200" indent="-457200">
              <a:buFont typeface="+mj-lt"/>
              <a:buAutoNum type="arabicParenR"/>
            </a:pPr>
            <a:r>
              <a:rPr lang="tr-TR" dirty="0" smtClean="0"/>
              <a:t>DUA</a:t>
            </a:r>
          </a:p>
          <a:p>
            <a:pPr marL="457200" indent="-457200">
              <a:buFont typeface="+mj-lt"/>
              <a:buAutoNum type="arabicParenR"/>
            </a:pPr>
            <a:r>
              <a:rPr lang="tr-TR" dirty="0" smtClean="0"/>
              <a:t>ÖZEL GÜNLER BAYRAMLAR</a:t>
            </a:r>
          </a:p>
          <a:p>
            <a:pPr marL="457200" indent="-457200">
              <a:buFont typeface="+mj-lt"/>
              <a:buAutoNum type="arabicParenR"/>
            </a:pPr>
            <a:r>
              <a:rPr lang="tr-TR" dirty="0" smtClean="0"/>
              <a:t>DUYGU DİLİ</a:t>
            </a:r>
          </a:p>
          <a:p>
            <a:pPr marL="457200" indent="-457200">
              <a:buFont typeface="+mj-lt"/>
              <a:buAutoNum type="arabicParenR"/>
            </a:pPr>
            <a:r>
              <a:rPr lang="tr-TR" dirty="0" smtClean="0"/>
              <a:t>KALP</a:t>
            </a:r>
          </a:p>
          <a:p>
            <a:pPr marL="457200" indent="-457200">
              <a:buFont typeface="+mj-lt"/>
              <a:buAutoNum type="arabicParenR"/>
            </a:pPr>
            <a:r>
              <a:rPr lang="tr-TR" dirty="0" smtClean="0"/>
              <a:t>MUTLULUK</a:t>
            </a:r>
          </a:p>
          <a:p>
            <a:pPr marL="457200" indent="-457200">
              <a:buFont typeface="+mj-lt"/>
              <a:buAutoNum type="arabicParenR"/>
            </a:pPr>
            <a:r>
              <a:rPr lang="tr-TR" dirty="0" smtClean="0"/>
              <a:t>SEVGİ</a:t>
            </a:r>
          </a:p>
          <a:p>
            <a:pPr marL="457200" indent="-457200">
              <a:buFont typeface="+mj-lt"/>
              <a:buAutoNum type="arabicParenR"/>
            </a:pPr>
            <a:r>
              <a:rPr lang="tr-TR" dirty="0" smtClean="0"/>
              <a:t>BAŞARI</a:t>
            </a:r>
          </a:p>
          <a:p>
            <a:pPr marL="457200" indent="-457200">
              <a:buFont typeface="+mj-lt"/>
              <a:buAutoNum type="arabicParenR"/>
            </a:pPr>
            <a:r>
              <a:rPr lang="tr-TR" dirty="0" smtClean="0"/>
              <a:t>SAYGI</a:t>
            </a:r>
          </a:p>
          <a:p>
            <a:pPr marL="457200" indent="-457200">
              <a:buFont typeface="+mj-lt"/>
              <a:buAutoNum type="arabicParenR"/>
            </a:pPr>
            <a:r>
              <a:rPr lang="tr-TR" dirty="0" smtClean="0"/>
              <a:t>BAĞIMSIZLIK</a:t>
            </a:r>
          </a:p>
          <a:p>
            <a:pPr marL="457200" indent="-457200">
              <a:buFont typeface="+mj-lt"/>
              <a:buAutoNum type="arabicParenR"/>
            </a:pPr>
            <a:r>
              <a:rPr lang="tr-TR" dirty="0" smtClean="0"/>
              <a:t>SORUMLULUK</a:t>
            </a:r>
          </a:p>
          <a:p>
            <a:pPr marL="457200" indent="-457200">
              <a:buFont typeface="+mj-lt"/>
              <a:buAutoNum type="arabicParenR"/>
            </a:pPr>
            <a:r>
              <a:rPr lang="tr-TR" dirty="0" smtClean="0"/>
              <a:t>SOSYALLEŞME</a:t>
            </a:r>
          </a:p>
          <a:p>
            <a:pPr marL="457200" indent="-457200">
              <a:buFont typeface="+mj-lt"/>
              <a:buAutoNum type="arabicParenR"/>
            </a:pPr>
            <a:r>
              <a:rPr lang="tr-TR" dirty="0" smtClean="0"/>
              <a:t>AHLAK KURALLARI</a:t>
            </a:r>
          </a:p>
          <a:p>
            <a:pPr marL="457200" indent="-457200">
              <a:buFont typeface="+mj-lt"/>
              <a:buAutoNum type="arabicParenR"/>
            </a:pPr>
            <a:r>
              <a:rPr lang="tr-TR" dirty="0" smtClean="0"/>
              <a:t>ETİK DAVRANIŞ</a:t>
            </a:r>
          </a:p>
          <a:p>
            <a:pPr marL="457200" indent="-457200">
              <a:buFont typeface="+mj-lt"/>
              <a:buAutoNum type="arabicParenR"/>
            </a:pPr>
            <a:r>
              <a:rPr lang="tr-TR" dirty="0" smtClean="0"/>
              <a:t>DÜŞÜNME</a:t>
            </a:r>
          </a:p>
          <a:p>
            <a:pPr marL="457200" indent="-457200">
              <a:buFont typeface="+mj-lt"/>
              <a:buAutoNum type="arabicParenR"/>
            </a:pPr>
            <a:r>
              <a:rPr lang="tr-TR" dirty="0" smtClean="0"/>
              <a:t>BİLGİ </a:t>
            </a:r>
          </a:p>
          <a:p>
            <a:pPr marL="457200" indent="-457200">
              <a:buFont typeface="+mj-lt"/>
              <a:buAutoNum type="arabicParenR"/>
            </a:pPr>
            <a:r>
              <a:rPr lang="tr-TR" dirty="0" smtClean="0"/>
              <a:t>EMPATİ</a:t>
            </a:r>
          </a:p>
          <a:p>
            <a:pPr marL="457200" indent="-457200">
              <a:buFont typeface="+mj-lt"/>
              <a:buAutoNum type="arabicParenR"/>
            </a:pPr>
            <a:r>
              <a:rPr lang="tr-TR" dirty="0" smtClean="0"/>
              <a:t>TV</a:t>
            </a:r>
          </a:p>
          <a:p>
            <a:pPr marL="457200" indent="-457200">
              <a:buFont typeface="+mj-lt"/>
              <a:buAutoNum type="arabicParenR"/>
            </a:pPr>
            <a:r>
              <a:rPr lang="tr-TR" dirty="0" smtClean="0"/>
              <a:t>BİLGİSAYAR</a:t>
            </a:r>
          </a:p>
          <a:p>
            <a:pPr marL="457200" indent="-457200">
              <a:buFont typeface="+mj-lt"/>
              <a:buAutoNum type="arabicParenR"/>
            </a:pPr>
            <a:r>
              <a:rPr lang="tr-TR" dirty="0" smtClean="0"/>
              <a:t>İNTERNET</a:t>
            </a:r>
          </a:p>
          <a:p>
            <a:pPr marL="457200" indent="-457200">
              <a:buFont typeface="+mj-lt"/>
              <a:buAutoNum type="arabicParenR"/>
            </a:pPr>
            <a:endParaRPr lang="tr-TR" dirty="0"/>
          </a:p>
        </p:txBody>
      </p:sp>
    </p:spTree>
    <p:extLst>
      <p:ext uri="{BB962C8B-B14F-4D97-AF65-F5344CB8AC3E}">
        <p14:creationId xmlns:p14="http://schemas.microsoft.com/office/powerpoint/2010/main" val="686766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CİNSELLİK &gt; FREUD</a:t>
            </a:r>
            <a:endParaRPr lang="tr-TR" dirty="0"/>
          </a:p>
        </p:txBody>
      </p:sp>
      <p:sp>
        <p:nvSpPr>
          <p:cNvPr id="3" name="Content Placeholder 2"/>
          <p:cNvSpPr>
            <a:spLocks noGrp="1"/>
          </p:cNvSpPr>
          <p:nvPr>
            <p:ph idx="1"/>
          </p:nvPr>
        </p:nvSpPr>
        <p:spPr>
          <a:xfrm>
            <a:off x="1463040" y="1916832"/>
            <a:ext cx="6196405" cy="3806237"/>
          </a:xfrm>
        </p:spPr>
        <p:txBody>
          <a:bodyPr>
            <a:normAutofit fontScale="92500" lnSpcReduction="20000"/>
          </a:bodyPr>
          <a:lstStyle/>
          <a:p>
            <a:pPr marL="0" indent="0">
              <a:buNone/>
            </a:pPr>
            <a:r>
              <a:rPr lang="tr-TR" i="1" dirty="0"/>
              <a:t>Cinsellik denince aklımıza hepimizin malumu “Sigmund Freud” gelmektedir. Freud, cinselliğin daha bebeklikte başladığını savunur. Bebeğin anne memesini emmesindeki duyduğu cinsel haz, parmak emme davranışı ile devam eder. Aynı zamanda dışkıyı uzun süre bağırsakta tutmamın bile cinsel haz için yapıldığını söylemiştir. Zamanla büyüyen çocuğun genital bölgesini keşfetmeye başlar. Kişi de sorun yoksa cinsel tatmin genital bölgeden sağlanır, varsa da oral ve anal yollar ile tatmin olunmaya çalışılır der. Freud cinselliğin insanın temel ihtiyaçlarından birisi olduğunu hatta başını çektiği öne sürer. </a:t>
            </a:r>
            <a:endParaRPr lang="tr-TR" dirty="0"/>
          </a:p>
        </p:txBody>
      </p:sp>
    </p:spTree>
    <p:extLst>
      <p:ext uri="{BB962C8B-B14F-4D97-AF65-F5344CB8AC3E}">
        <p14:creationId xmlns:p14="http://schemas.microsoft.com/office/powerpoint/2010/main" val="3439901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a:t>
            </a:r>
            <a:endParaRPr lang="tr-TR" dirty="0"/>
          </a:p>
        </p:txBody>
      </p:sp>
      <p:sp>
        <p:nvSpPr>
          <p:cNvPr id="3" name="Content Placeholder 2"/>
          <p:cNvSpPr>
            <a:spLocks noGrp="1"/>
          </p:cNvSpPr>
          <p:nvPr>
            <p:ph idx="1"/>
          </p:nvPr>
        </p:nvSpPr>
        <p:spPr/>
        <p:txBody>
          <a:bodyPr/>
          <a:lstStyle/>
          <a:p>
            <a:pPr marL="0" indent="0">
              <a:buNone/>
            </a:pPr>
            <a:r>
              <a:rPr lang="tr-TR" i="1" dirty="0"/>
              <a:t>Günümüzde Freud’dun bu görüşünü destekler nitelikte gelişmeler yaşanmaktadır. Milliyet Gazetesi’nin internet sitesinde yer alan habere göre; her beş çiftten biri cinsellik sorunu yüzünden </a:t>
            </a:r>
            <a:r>
              <a:rPr lang="tr-TR" i="1" dirty="0" smtClean="0"/>
              <a:t>boşanmaktadır.</a:t>
            </a:r>
            <a:endParaRPr lang="tr-TR" dirty="0"/>
          </a:p>
        </p:txBody>
      </p:sp>
    </p:spTree>
    <p:extLst>
      <p:ext uri="{BB962C8B-B14F-4D97-AF65-F5344CB8AC3E}">
        <p14:creationId xmlns:p14="http://schemas.microsoft.com/office/powerpoint/2010/main" val="3049255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KONUŞMA</a:t>
            </a:r>
            <a:endParaRPr lang="tr-TR" dirty="0"/>
          </a:p>
        </p:txBody>
      </p:sp>
      <p:sp>
        <p:nvSpPr>
          <p:cNvPr id="3" name="Content Placeholder 2"/>
          <p:cNvSpPr>
            <a:spLocks noGrp="1"/>
          </p:cNvSpPr>
          <p:nvPr>
            <p:ph idx="1"/>
          </p:nvPr>
        </p:nvSpPr>
        <p:spPr>
          <a:xfrm>
            <a:off x="1463040" y="1844824"/>
            <a:ext cx="6196405" cy="3878245"/>
          </a:xfrm>
        </p:spPr>
        <p:txBody>
          <a:bodyPr>
            <a:normAutofit/>
          </a:bodyPr>
          <a:lstStyle/>
          <a:p>
            <a:pPr marL="0" indent="0">
              <a:buNone/>
            </a:pPr>
            <a:r>
              <a:rPr lang="tr-TR" i="1" dirty="0" smtClean="0"/>
              <a:t>UYGARLIKLARIN İLERLEMESİ(NESİLDEN NESİLE BİLGİ), İNSANLARI BİRBİRİNE BAĞLAMASI.</a:t>
            </a:r>
            <a:endParaRPr lang="tr-TR" dirty="0"/>
          </a:p>
          <a:p>
            <a:pPr marL="0" indent="0">
              <a:buNone/>
            </a:pPr>
            <a:endParaRPr lang="tr-TR" dirty="0"/>
          </a:p>
        </p:txBody>
      </p:sp>
    </p:spTree>
    <p:extLst>
      <p:ext uri="{BB962C8B-B14F-4D97-AF65-F5344CB8AC3E}">
        <p14:creationId xmlns:p14="http://schemas.microsoft.com/office/powerpoint/2010/main" val="3629463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a:t>
            </a:r>
            <a:endParaRPr lang="tr-TR" dirty="0"/>
          </a:p>
        </p:txBody>
      </p:sp>
      <p:sp>
        <p:nvSpPr>
          <p:cNvPr id="3" name="Content Placeholder 2"/>
          <p:cNvSpPr>
            <a:spLocks noGrp="1"/>
          </p:cNvSpPr>
          <p:nvPr>
            <p:ph idx="1"/>
          </p:nvPr>
        </p:nvSpPr>
        <p:spPr/>
        <p:txBody>
          <a:bodyPr/>
          <a:lstStyle/>
          <a:p>
            <a:pPr marL="0" indent="0">
              <a:buNone/>
            </a:pPr>
            <a:r>
              <a:rPr lang="tr-TR" dirty="0" smtClean="0"/>
              <a:t>KARANLIKTA DİALOG..</a:t>
            </a:r>
            <a:endParaRPr lang="tr-TR" dirty="0"/>
          </a:p>
        </p:txBody>
      </p:sp>
    </p:spTree>
    <p:extLst>
      <p:ext uri="{BB962C8B-B14F-4D97-AF65-F5344CB8AC3E}">
        <p14:creationId xmlns:p14="http://schemas.microsoft.com/office/powerpoint/2010/main" val="3309318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819330"/>
          </a:xfrm>
        </p:spPr>
        <p:txBody>
          <a:bodyPr/>
          <a:lstStyle/>
          <a:p>
            <a:r>
              <a:rPr lang="tr-TR" dirty="0" smtClean="0"/>
              <a:t>İNSAN NEDİR ?</a:t>
            </a:r>
            <a:endParaRPr lang="tr-TR" dirty="0"/>
          </a:p>
        </p:txBody>
      </p:sp>
      <p:sp>
        <p:nvSpPr>
          <p:cNvPr id="3" name="Content Placeholder 2"/>
          <p:cNvSpPr>
            <a:spLocks noGrp="1"/>
          </p:cNvSpPr>
          <p:nvPr>
            <p:ph idx="1"/>
          </p:nvPr>
        </p:nvSpPr>
        <p:spPr>
          <a:xfrm>
            <a:off x="1463040" y="2780927"/>
            <a:ext cx="6196405" cy="2942141"/>
          </a:xfrm>
        </p:spPr>
        <p:txBody>
          <a:bodyPr>
            <a:normAutofit/>
          </a:bodyPr>
          <a:lstStyle/>
          <a:p>
            <a:pPr marL="0" indent="0" algn="just">
              <a:buNone/>
            </a:pPr>
            <a:r>
              <a:rPr lang="tr-TR" sz="3200" dirty="0" smtClean="0"/>
              <a:t>DİĞER CANLILARDAN DÜŞÜNME YETİSİ İLE AYRILAN VARLIK..</a:t>
            </a:r>
            <a:endParaRPr lang="tr-TR" sz="3200" dirty="0"/>
          </a:p>
        </p:txBody>
      </p:sp>
    </p:spTree>
    <p:extLst>
      <p:ext uri="{BB962C8B-B14F-4D97-AF65-F5344CB8AC3E}">
        <p14:creationId xmlns:p14="http://schemas.microsoft.com/office/powerpoint/2010/main" val="3780074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TOPLULUK HALİNDE YAŞAMA</a:t>
            </a:r>
            <a:endParaRPr lang="tr-TR" dirty="0"/>
          </a:p>
        </p:txBody>
      </p:sp>
      <p:sp>
        <p:nvSpPr>
          <p:cNvPr id="3" name="Content Placeholder 2"/>
          <p:cNvSpPr>
            <a:spLocks noGrp="1"/>
          </p:cNvSpPr>
          <p:nvPr>
            <p:ph idx="1"/>
          </p:nvPr>
        </p:nvSpPr>
        <p:spPr/>
        <p:txBody>
          <a:bodyPr/>
          <a:lstStyle/>
          <a:p>
            <a:pPr marL="0" indent="0">
              <a:buNone/>
            </a:pPr>
            <a:r>
              <a:rPr lang="tr-TR" dirty="0" smtClean="0"/>
              <a:t>BİRLİKTEN KUVVET DOĞAR ? </a:t>
            </a:r>
            <a:endParaRPr lang="tr-TR" dirty="0"/>
          </a:p>
        </p:txBody>
      </p:sp>
    </p:spTree>
    <p:extLst>
      <p:ext uri="{BB962C8B-B14F-4D97-AF65-F5344CB8AC3E}">
        <p14:creationId xmlns:p14="http://schemas.microsoft.com/office/powerpoint/2010/main" val="973627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ÖRNEK</a:t>
            </a:r>
            <a:endParaRPr lang="tr-TR" dirty="0"/>
          </a:p>
        </p:txBody>
      </p:sp>
      <p:sp>
        <p:nvSpPr>
          <p:cNvPr id="3" name="Content Placeholder 2"/>
          <p:cNvSpPr>
            <a:spLocks noGrp="1"/>
          </p:cNvSpPr>
          <p:nvPr>
            <p:ph idx="1"/>
          </p:nvPr>
        </p:nvSpPr>
        <p:spPr/>
        <p:txBody>
          <a:bodyPr/>
          <a:lstStyle/>
          <a:p>
            <a:pPr marL="0" indent="0">
              <a:buNone/>
            </a:pPr>
            <a:r>
              <a:rPr lang="tr-TR" dirty="0" smtClean="0"/>
              <a:t>İSTANBUL’DA METROBÜS ?</a:t>
            </a:r>
          </a:p>
          <a:p>
            <a:pPr marL="0" indent="0">
              <a:buNone/>
            </a:pPr>
            <a:r>
              <a:rPr lang="tr-TR" dirty="0" smtClean="0"/>
              <a:t>CENAZE TÖRENİ ? </a:t>
            </a:r>
            <a:endParaRPr lang="tr-TR" dirty="0"/>
          </a:p>
        </p:txBody>
      </p:sp>
    </p:spTree>
    <p:extLst>
      <p:ext uri="{BB962C8B-B14F-4D97-AF65-F5344CB8AC3E}">
        <p14:creationId xmlns:p14="http://schemas.microsoft.com/office/powerpoint/2010/main" val="2081987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ALET</a:t>
            </a:r>
            <a:endParaRPr lang="tr-TR" dirty="0"/>
          </a:p>
        </p:txBody>
      </p:sp>
      <p:sp>
        <p:nvSpPr>
          <p:cNvPr id="3" name="Content Placeholder 2"/>
          <p:cNvSpPr>
            <a:spLocks noGrp="1"/>
          </p:cNvSpPr>
          <p:nvPr>
            <p:ph idx="1"/>
          </p:nvPr>
        </p:nvSpPr>
        <p:spPr/>
        <p:txBody>
          <a:bodyPr/>
          <a:lstStyle/>
          <a:p>
            <a:r>
              <a:rPr lang="tr-TR" dirty="0" smtClean="0"/>
              <a:t>CEVİZ KIRACAĞI..</a:t>
            </a:r>
            <a:endParaRPr lang="tr-TR" dirty="0"/>
          </a:p>
        </p:txBody>
      </p:sp>
    </p:spTree>
    <p:extLst>
      <p:ext uri="{BB962C8B-B14F-4D97-AF65-F5344CB8AC3E}">
        <p14:creationId xmlns:p14="http://schemas.microsoft.com/office/powerpoint/2010/main" val="1593247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UYUM</a:t>
            </a:r>
            <a:endParaRPr lang="tr-TR" dirty="0"/>
          </a:p>
        </p:txBody>
      </p:sp>
      <p:sp>
        <p:nvSpPr>
          <p:cNvPr id="3" name="Content Placeholder 2"/>
          <p:cNvSpPr>
            <a:spLocks noGrp="1"/>
          </p:cNvSpPr>
          <p:nvPr>
            <p:ph idx="1"/>
          </p:nvPr>
        </p:nvSpPr>
        <p:spPr/>
        <p:txBody>
          <a:bodyPr/>
          <a:lstStyle/>
          <a:p>
            <a:r>
              <a:rPr lang="tr-TR" dirty="0" smtClean="0"/>
              <a:t>1 AFRİKALI FUTBOLCU, 10 TÜRK..</a:t>
            </a:r>
            <a:endParaRPr lang="tr-TR" dirty="0"/>
          </a:p>
        </p:txBody>
      </p:sp>
    </p:spTree>
    <p:extLst>
      <p:ext uri="{BB962C8B-B14F-4D97-AF65-F5344CB8AC3E}">
        <p14:creationId xmlns:p14="http://schemas.microsoft.com/office/powerpoint/2010/main" val="1015206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İRADE</a:t>
            </a:r>
            <a:endParaRPr lang="tr-TR" dirty="0"/>
          </a:p>
        </p:txBody>
      </p:sp>
      <p:sp>
        <p:nvSpPr>
          <p:cNvPr id="3" name="Content Placeholder 2"/>
          <p:cNvSpPr>
            <a:spLocks noGrp="1"/>
          </p:cNvSpPr>
          <p:nvPr>
            <p:ph idx="1"/>
          </p:nvPr>
        </p:nvSpPr>
        <p:spPr/>
        <p:txBody>
          <a:bodyPr/>
          <a:lstStyle/>
          <a:p>
            <a:r>
              <a:rPr lang="tr-TR" dirty="0" smtClean="0"/>
              <a:t>REJİM..</a:t>
            </a:r>
            <a:endParaRPr lang="tr-TR" dirty="0"/>
          </a:p>
        </p:txBody>
      </p:sp>
    </p:spTree>
    <p:extLst>
      <p:ext uri="{BB962C8B-B14F-4D97-AF65-F5344CB8AC3E}">
        <p14:creationId xmlns:p14="http://schemas.microsoft.com/office/powerpoint/2010/main" val="244341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GÜVEN</a:t>
            </a:r>
            <a:endParaRPr lang="tr-TR" dirty="0"/>
          </a:p>
        </p:txBody>
      </p:sp>
      <p:sp>
        <p:nvSpPr>
          <p:cNvPr id="3" name="Content Placeholder 2"/>
          <p:cNvSpPr>
            <a:spLocks noGrp="1"/>
          </p:cNvSpPr>
          <p:nvPr>
            <p:ph idx="1"/>
          </p:nvPr>
        </p:nvSpPr>
        <p:spPr/>
        <p:txBody>
          <a:bodyPr/>
          <a:lstStyle/>
          <a:p>
            <a:r>
              <a:rPr lang="tr-TR" dirty="0" smtClean="0"/>
              <a:t>BAŞARI İÇİN ŞART..</a:t>
            </a:r>
            <a:endParaRPr lang="tr-TR" dirty="0"/>
          </a:p>
        </p:txBody>
      </p:sp>
    </p:spTree>
    <p:extLst>
      <p:ext uri="{BB962C8B-B14F-4D97-AF65-F5344CB8AC3E}">
        <p14:creationId xmlns:p14="http://schemas.microsoft.com/office/powerpoint/2010/main" val="2966741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DUA</a:t>
            </a:r>
            <a:endParaRPr lang="tr-TR" dirty="0"/>
          </a:p>
        </p:txBody>
      </p:sp>
      <p:sp>
        <p:nvSpPr>
          <p:cNvPr id="3" name="Content Placeholder 2"/>
          <p:cNvSpPr>
            <a:spLocks noGrp="1"/>
          </p:cNvSpPr>
          <p:nvPr>
            <p:ph idx="1"/>
          </p:nvPr>
        </p:nvSpPr>
        <p:spPr/>
        <p:txBody>
          <a:bodyPr/>
          <a:lstStyle/>
          <a:p>
            <a:pPr marL="0" indent="0">
              <a:buNone/>
            </a:pPr>
            <a:r>
              <a:rPr lang="tr-TR" dirty="0" smtClean="0"/>
              <a:t>KORKUYU, KAYGIYI YENMEK İÇİN İNSANA CESARET, GÜÇ VERİR. </a:t>
            </a:r>
          </a:p>
          <a:p>
            <a:pPr marL="0" indent="0">
              <a:buNone/>
            </a:pPr>
            <a:r>
              <a:rPr lang="tr-TR" dirty="0" smtClean="0"/>
              <a:t>İLAHİ GÜÇ.</a:t>
            </a:r>
            <a:endParaRPr lang="tr-TR" dirty="0"/>
          </a:p>
        </p:txBody>
      </p:sp>
    </p:spTree>
    <p:extLst>
      <p:ext uri="{BB962C8B-B14F-4D97-AF65-F5344CB8AC3E}">
        <p14:creationId xmlns:p14="http://schemas.microsoft.com/office/powerpoint/2010/main" val="1103860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HİKAYE</a:t>
            </a:r>
            <a:endParaRPr lang="tr-TR" dirty="0"/>
          </a:p>
        </p:txBody>
      </p:sp>
      <p:sp>
        <p:nvSpPr>
          <p:cNvPr id="3" name="Content Placeholder 2"/>
          <p:cNvSpPr>
            <a:spLocks noGrp="1"/>
          </p:cNvSpPr>
          <p:nvPr>
            <p:ph idx="1"/>
          </p:nvPr>
        </p:nvSpPr>
        <p:spPr/>
        <p:txBody>
          <a:bodyPr>
            <a:normAutofit fontScale="62500" lnSpcReduction="20000"/>
          </a:bodyPr>
          <a:lstStyle/>
          <a:p>
            <a:r>
              <a:rPr lang="tr-TR" dirty="0" smtClean="0"/>
              <a:t>BAŞKA İNSANLARIN DUASINA İHTİYAÇ</a:t>
            </a:r>
          </a:p>
          <a:p>
            <a:r>
              <a:rPr lang="tr-TR" i="1" dirty="0"/>
              <a:t>Bir yolcu gemisi yolculuk esnasında fırtınaya yakalanır ve batar. Sonra sadece iki adam ıssız bir adaya düşmeyi başarır. Napacaklarını bilemezler. Bu esnada kimin duasının daha kuveetli olduğunu anlamak isterler. Sonra adada karşılıklı olarak yaşamaya başlarlar. Birinci adam yemek diler ertesi gün kalktığında karşısında meyve ağacı bulur. Diğer adamın önü hala çoraktır. Aradan bir hafta geçer. Birinci adam yalnız olduğu için eş ister. Denizden yüzerek bir kadın gelir. İkinci adam da hala hiçbir gelişme yoktur. Birinci adam ev, giysi ister o dileği de kabul olur. İkinci adam hala beklemektedir. En sonunda birinci adam bir gemi diler. Ertesi gün sabah gemi onu beklemektedir. Gemiye biner. Öbür adamı adada bırakmayı düşünür çünkü onun Allah’ın nimetlerine layık olmadığını düşünür. Daha sonra cennetten “Neden öbür adamı adada bırakıyorsun ? “ adam cevap verir : “ Bunların hepsini ben diledim, onun duaları kabul olmadı, haketmiyor.” der. Bunun üzerine Allah, “Onun tek dileği vardı onu da kabul ettim, o da senin tüm dileklerinin kabul olması idi” der. </a:t>
            </a:r>
            <a:endParaRPr lang="tr-TR" dirty="0"/>
          </a:p>
        </p:txBody>
      </p:sp>
    </p:spTree>
    <p:extLst>
      <p:ext uri="{BB962C8B-B14F-4D97-AF65-F5344CB8AC3E}">
        <p14:creationId xmlns:p14="http://schemas.microsoft.com/office/powerpoint/2010/main" val="1397144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EMPATİ</a:t>
            </a:r>
            <a:endParaRPr lang="tr-TR"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772816"/>
            <a:ext cx="3384376" cy="360040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499992" y="1772816"/>
            <a:ext cx="3528392" cy="3600400"/>
          </a:xfrm>
          <a:prstGeom prst="rect">
            <a:avLst/>
          </a:prstGeom>
        </p:spPr>
      </p:pic>
    </p:spTree>
    <p:extLst>
      <p:ext uri="{BB962C8B-B14F-4D97-AF65-F5344CB8AC3E}">
        <p14:creationId xmlns:p14="http://schemas.microsoft.com/office/powerpoint/2010/main" val="995580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MUTLULUK</a:t>
            </a:r>
            <a:endParaRPr lang="tr-TR" dirty="0"/>
          </a:p>
        </p:txBody>
      </p:sp>
      <p:sp>
        <p:nvSpPr>
          <p:cNvPr id="3" name="Content Placeholder 2"/>
          <p:cNvSpPr>
            <a:spLocks noGrp="1"/>
          </p:cNvSpPr>
          <p:nvPr>
            <p:ph idx="1"/>
          </p:nvPr>
        </p:nvSpPr>
        <p:spPr>
          <a:xfrm>
            <a:off x="1463040" y="1772816"/>
            <a:ext cx="6196405" cy="3950253"/>
          </a:xfrm>
        </p:spPr>
        <p:txBody>
          <a:bodyPr>
            <a:normAutofit fontScale="55000" lnSpcReduction="20000"/>
          </a:bodyPr>
          <a:lstStyle/>
          <a:p>
            <a:pPr marL="0" indent="0">
              <a:buNone/>
            </a:pPr>
            <a:r>
              <a:rPr lang="tr-TR" sz="2900" i="1" dirty="0"/>
              <a:t>Mutluluğun tanımı çok görecelidir. Aslında tarifi olmayan bir şey de denebilir. Hayatın akışı içerisinde mutlu olduğumuz günleri alır, onları bir yerlerde saklarız. Hayatın acılarını, zorluklarını bir an olsun unutturan şeydir mutluluk. Kendim için yakın zamanda gelişen bir mutluluk örneğini sizinle paylaşmak isterim. 21 Mart 2015 Cumartesi günü akşamı Kasımpaşa-Galatasaray maçında idik. Galatasaray ısınmak için sahaya çıktı. Biz de bir umut bağırıyoruz futbolculara. Abi formanı ver filan diye. Ben de Galatasaray futbolcusu Umut Bulut’a seslendim:”Umut abi eldiven..” ilk başlarda duymazlıktan geldi ama en sonunda az önce hayranı olduğum futbolcunun elinde olan eldiven şimdi benim elimde idi. Bana göre mutluluk o andı. Bir başka örnek ise bu maçtan bir gün sonra oynanan Fenerbahçe-Beşiktaş maçında yaşandı. Maç son dakikaya kadar 0-0 devam etti. Tribündeki herkes maç artık böyle bitti, kazanamayacağız derken 91. Dakikada Fenerbahçe golü buldu. O anda tribünde hiç tanımadığım, hayatımda ilk kez gördüğüm insanlara sarılmış kutlama yapıyor iken buldum kendimi.  İşte diyorum ya anlatılmaz, yaşanır.</a:t>
            </a:r>
            <a:endParaRPr lang="tr-TR" sz="2900" dirty="0"/>
          </a:p>
          <a:p>
            <a:pPr marL="0" indent="0">
              <a:buNone/>
            </a:pPr>
            <a:endParaRPr lang="tr-TR" dirty="0"/>
          </a:p>
        </p:txBody>
      </p:sp>
    </p:spTree>
    <p:extLst>
      <p:ext uri="{BB962C8B-B14F-4D97-AF65-F5344CB8AC3E}">
        <p14:creationId xmlns:p14="http://schemas.microsoft.com/office/powerpoint/2010/main" val="1507246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İHTİYAÇ NEDİR ?</a:t>
            </a:r>
            <a:endParaRPr lang="tr-TR" dirty="0"/>
          </a:p>
        </p:txBody>
      </p:sp>
      <p:sp>
        <p:nvSpPr>
          <p:cNvPr id="3" name="Content Placeholder 2"/>
          <p:cNvSpPr>
            <a:spLocks noGrp="1"/>
          </p:cNvSpPr>
          <p:nvPr>
            <p:ph idx="1"/>
          </p:nvPr>
        </p:nvSpPr>
        <p:spPr>
          <a:xfrm>
            <a:off x="1043608" y="2276873"/>
            <a:ext cx="7128792" cy="3446196"/>
          </a:xfrm>
        </p:spPr>
        <p:txBody>
          <a:bodyPr>
            <a:normAutofit/>
          </a:bodyPr>
          <a:lstStyle/>
          <a:p>
            <a:pPr marL="0" indent="0">
              <a:buNone/>
            </a:pPr>
            <a:r>
              <a:rPr lang="tr-TR" sz="3600" dirty="0" smtClean="0"/>
              <a:t>ORGANİZMADAKİ EKSİKLİK DURUMU.. </a:t>
            </a:r>
            <a:endParaRPr lang="tr-TR" sz="3600" dirty="0"/>
          </a:p>
        </p:txBody>
      </p:sp>
    </p:spTree>
    <p:extLst>
      <p:ext uri="{BB962C8B-B14F-4D97-AF65-F5344CB8AC3E}">
        <p14:creationId xmlns:p14="http://schemas.microsoft.com/office/powerpoint/2010/main" val="4053605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836712"/>
            <a:ext cx="6840759" cy="5256584"/>
          </a:xfrm>
        </p:spPr>
      </p:pic>
    </p:spTree>
    <p:extLst>
      <p:ext uri="{BB962C8B-B14F-4D97-AF65-F5344CB8AC3E}">
        <p14:creationId xmlns:p14="http://schemas.microsoft.com/office/powerpoint/2010/main" val="2516183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İNTERNET</a:t>
            </a:r>
            <a:endParaRPr lang="tr-T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916832"/>
            <a:ext cx="5976664" cy="4032448"/>
          </a:xfrm>
        </p:spPr>
      </p:pic>
    </p:spTree>
    <p:extLst>
      <p:ext uri="{BB962C8B-B14F-4D97-AF65-F5344CB8AC3E}">
        <p14:creationId xmlns:p14="http://schemas.microsoft.com/office/powerpoint/2010/main" val="38283837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7365409" cy="1202485"/>
          </a:xfrm>
        </p:spPr>
        <p:txBody>
          <a:bodyPr>
            <a:normAutofit/>
          </a:bodyPr>
          <a:lstStyle/>
          <a:p>
            <a:r>
              <a:rPr lang="tr-TR" dirty="0" smtClean="0"/>
              <a:t>SEVGİ</a:t>
            </a:r>
            <a:endParaRPr lang="tr-TR" dirty="0"/>
          </a:p>
        </p:txBody>
      </p:sp>
      <p:sp>
        <p:nvSpPr>
          <p:cNvPr id="5" name="Content Placeholder 4"/>
          <p:cNvSpPr>
            <a:spLocks noGrp="1"/>
          </p:cNvSpPr>
          <p:nvPr>
            <p:ph idx="1"/>
          </p:nvPr>
        </p:nvSpPr>
        <p:spPr/>
        <p:txBody>
          <a:bodyPr/>
          <a:lstStyle/>
          <a:p>
            <a:r>
              <a:rPr lang="tr-TR" dirty="0" smtClean="0"/>
              <a:t>RİO DE JENERİO</a:t>
            </a:r>
          </a:p>
          <a:p>
            <a:r>
              <a:rPr lang="tr-TR" dirty="0" smtClean="0"/>
              <a:t>WİLSON</a:t>
            </a:r>
          </a:p>
          <a:p>
            <a:r>
              <a:rPr lang="tr-TR" dirty="0" smtClean="0"/>
              <a:t>PİTBUL</a:t>
            </a:r>
            <a:endParaRPr lang="tr-TR" dirty="0"/>
          </a:p>
        </p:txBody>
      </p:sp>
      <p:pic>
        <p:nvPicPr>
          <p:cNvPr id="6"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256592" y="3501008"/>
            <a:ext cx="6915807" cy="2736304"/>
          </a:xfrm>
          <a:prstGeom prst="rect">
            <a:avLst/>
          </a:prstGeom>
        </p:spPr>
      </p:pic>
    </p:spTree>
    <p:extLst>
      <p:ext uri="{BB962C8B-B14F-4D97-AF65-F5344CB8AC3E}">
        <p14:creationId xmlns:p14="http://schemas.microsoft.com/office/powerpoint/2010/main" val="1362950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836712"/>
            <a:ext cx="7560839" cy="5256584"/>
          </a:xfrm>
          <a:prstGeom prst="rect">
            <a:avLst/>
          </a:prstGeom>
        </p:spPr>
      </p:pic>
    </p:spTree>
    <p:extLst>
      <p:ext uri="{BB962C8B-B14F-4D97-AF65-F5344CB8AC3E}">
        <p14:creationId xmlns:p14="http://schemas.microsoft.com/office/powerpoint/2010/main" val="1061991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043608" y="620688"/>
            <a:ext cx="7128792" cy="5328592"/>
          </a:xfrm>
          <a:prstGeom prst="rect">
            <a:avLst/>
          </a:prstGeom>
        </p:spPr>
      </p:pic>
    </p:spTree>
    <p:extLst>
      <p:ext uri="{BB962C8B-B14F-4D97-AF65-F5344CB8AC3E}">
        <p14:creationId xmlns:p14="http://schemas.microsoft.com/office/powerpoint/2010/main" val="28792768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259632" y="548680"/>
            <a:ext cx="6768752" cy="5544615"/>
          </a:xfrm>
          <a:prstGeom prst="rect">
            <a:avLst/>
          </a:prstGeom>
        </p:spPr>
      </p:pic>
    </p:spTree>
    <p:extLst>
      <p:ext uri="{BB962C8B-B14F-4D97-AF65-F5344CB8AC3E}">
        <p14:creationId xmlns:p14="http://schemas.microsoft.com/office/powerpoint/2010/main" val="3958529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endParaRPr lang="tr-T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43608" y="836712"/>
            <a:ext cx="6912768" cy="5040560"/>
          </a:xfrm>
          <a:prstGeom prst="rect">
            <a:avLst/>
          </a:prstGeom>
        </p:spPr>
      </p:pic>
    </p:spTree>
    <p:extLst>
      <p:ext uri="{BB962C8B-B14F-4D97-AF65-F5344CB8AC3E}">
        <p14:creationId xmlns:p14="http://schemas.microsoft.com/office/powerpoint/2010/main" val="2825682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31641" y="692696"/>
            <a:ext cx="6624736" cy="5400599"/>
          </a:xfrm>
          <a:prstGeom prst="rect">
            <a:avLst/>
          </a:prstGeom>
        </p:spPr>
      </p:pic>
    </p:spTree>
    <p:extLst>
      <p:ext uri="{BB962C8B-B14F-4D97-AF65-F5344CB8AC3E}">
        <p14:creationId xmlns:p14="http://schemas.microsoft.com/office/powerpoint/2010/main" val="40316001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31640" y="908720"/>
            <a:ext cx="6552728" cy="5112567"/>
          </a:xfrm>
          <a:prstGeom prst="rect">
            <a:avLst/>
          </a:prstGeom>
        </p:spPr>
      </p:pic>
    </p:spTree>
    <p:extLst>
      <p:ext uri="{BB962C8B-B14F-4D97-AF65-F5344CB8AC3E}">
        <p14:creationId xmlns:p14="http://schemas.microsoft.com/office/powerpoint/2010/main" val="1133035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31640" y="692696"/>
            <a:ext cx="6696744" cy="5400599"/>
          </a:xfrm>
          <a:prstGeom prst="rect">
            <a:avLst/>
          </a:prstGeom>
        </p:spPr>
      </p:pic>
    </p:spTree>
    <p:extLst>
      <p:ext uri="{BB962C8B-B14F-4D97-AF65-F5344CB8AC3E}">
        <p14:creationId xmlns:p14="http://schemas.microsoft.com/office/powerpoint/2010/main" val="18194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TEMEL İHTİYAÇLAR NELERDİR ? </a:t>
            </a:r>
            <a:endParaRPr lang="tr-TR" dirty="0"/>
          </a:p>
        </p:txBody>
      </p:sp>
      <p:sp>
        <p:nvSpPr>
          <p:cNvPr id="3" name="Content Placeholder 2"/>
          <p:cNvSpPr>
            <a:spLocks noGrp="1"/>
          </p:cNvSpPr>
          <p:nvPr>
            <p:ph idx="1"/>
          </p:nvPr>
        </p:nvSpPr>
        <p:spPr/>
        <p:txBody>
          <a:bodyPr/>
          <a:lstStyle/>
          <a:p>
            <a:r>
              <a:rPr lang="tr-TR" dirty="0" smtClean="0"/>
              <a:t>OKSİJEN  </a:t>
            </a:r>
          </a:p>
          <a:p>
            <a:r>
              <a:rPr lang="tr-TR" dirty="0" smtClean="0"/>
              <a:t>YEMEK </a:t>
            </a:r>
          </a:p>
          <a:p>
            <a:r>
              <a:rPr lang="tr-TR" dirty="0" smtClean="0"/>
              <a:t>SU </a:t>
            </a:r>
          </a:p>
          <a:p>
            <a:r>
              <a:rPr lang="tr-TR" dirty="0" smtClean="0"/>
              <a:t>BARINMA </a:t>
            </a:r>
          </a:p>
          <a:p>
            <a:r>
              <a:rPr lang="tr-TR" dirty="0" smtClean="0"/>
              <a:t>GİYECEK</a:t>
            </a:r>
          </a:p>
          <a:p>
            <a:r>
              <a:rPr lang="tr-TR" dirty="0" smtClean="0"/>
              <a:t>SOSYAL GEREKSİNİM </a:t>
            </a:r>
          </a:p>
          <a:p>
            <a:r>
              <a:rPr lang="tr-TR" dirty="0" smtClean="0"/>
              <a:t>DUYGUSAL GEREKSİNİM..</a:t>
            </a:r>
            <a:endParaRPr lang="tr-TR" dirty="0"/>
          </a:p>
        </p:txBody>
      </p:sp>
    </p:spTree>
    <p:extLst>
      <p:ext uri="{BB962C8B-B14F-4D97-AF65-F5344CB8AC3E}">
        <p14:creationId xmlns:p14="http://schemas.microsoft.com/office/powerpoint/2010/main" val="28551373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27584" y="764704"/>
            <a:ext cx="7200800" cy="5256584"/>
          </a:xfrm>
          <a:prstGeom prst="rect">
            <a:avLst/>
          </a:prstGeom>
        </p:spPr>
      </p:pic>
    </p:spTree>
    <p:extLst>
      <p:ext uri="{BB962C8B-B14F-4D97-AF65-F5344CB8AC3E}">
        <p14:creationId xmlns:p14="http://schemas.microsoft.com/office/powerpoint/2010/main" val="21932571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87625" y="836713"/>
            <a:ext cx="7056784" cy="4886226"/>
          </a:xfrm>
          <a:prstGeom prst="rect">
            <a:avLst/>
          </a:prstGeom>
        </p:spPr>
      </p:pic>
    </p:spTree>
    <p:extLst>
      <p:ext uri="{BB962C8B-B14F-4D97-AF65-F5344CB8AC3E}">
        <p14:creationId xmlns:p14="http://schemas.microsoft.com/office/powerpoint/2010/main" val="1402385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OLUMSUZ BİR ÖRNEK</a:t>
            </a:r>
            <a:endParaRPr lang="tr-TR" dirty="0"/>
          </a:p>
        </p:txBody>
      </p:sp>
      <p:sp>
        <p:nvSpPr>
          <p:cNvPr id="3" name="Content Placeholder 2"/>
          <p:cNvSpPr>
            <a:spLocks noGrp="1"/>
          </p:cNvSpPr>
          <p:nvPr>
            <p:ph idx="1"/>
          </p:nvPr>
        </p:nvSpPr>
        <p:spPr/>
        <p:txBody>
          <a:bodyPr/>
          <a:lstStyle/>
          <a:p>
            <a:r>
              <a:rPr lang="tr-TR" dirty="0"/>
              <a:t>https://www.youtube.com/watch?v=_7z6UcV8-5o</a:t>
            </a:r>
          </a:p>
        </p:txBody>
      </p:sp>
    </p:spTree>
    <p:extLst>
      <p:ext uri="{BB962C8B-B14F-4D97-AF65-F5344CB8AC3E}">
        <p14:creationId xmlns:p14="http://schemas.microsoft.com/office/powerpoint/2010/main" val="3664647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TEŞEKKÜRLER..</a:t>
            </a:r>
            <a:endParaRPr lang="tr-T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1" y="2119313"/>
            <a:ext cx="5904656" cy="3603625"/>
          </a:xfrm>
        </p:spPr>
      </p:pic>
    </p:spTree>
    <p:extLst>
      <p:ext uri="{BB962C8B-B14F-4D97-AF65-F5344CB8AC3E}">
        <p14:creationId xmlns:p14="http://schemas.microsoft.com/office/powerpoint/2010/main" val="3012471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İSTEK Mİ, İHTİYAÇ MI ?</a:t>
            </a:r>
            <a:endParaRPr lang="tr-TR" dirty="0"/>
          </a:p>
        </p:txBody>
      </p:sp>
      <p:sp>
        <p:nvSpPr>
          <p:cNvPr id="3" name="Content Placeholder 2"/>
          <p:cNvSpPr>
            <a:spLocks noGrp="1"/>
          </p:cNvSpPr>
          <p:nvPr>
            <p:ph idx="1"/>
          </p:nvPr>
        </p:nvSpPr>
        <p:spPr/>
        <p:txBody>
          <a:bodyPr>
            <a:noAutofit/>
          </a:bodyPr>
          <a:lstStyle/>
          <a:p>
            <a:r>
              <a:rPr lang="tr-TR" sz="3200" dirty="0" smtClean="0"/>
              <a:t>CAN: BABASINDAN </a:t>
            </a:r>
            <a:r>
              <a:rPr lang="tr-TR" sz="3200" b="1" dirty="0" smtClean="0"/>
              <a:t>BİSİKLET</a:t>
            </a:r>
            <a:r>
              <a:rPr lang="tr-TR" sz="3200" dirty="0" smtClean="0"/>
              <a:t> İSTİYOR.</a:t>
            </a:r>
          </a:p>
          <a:p>
            <a:r>
              <a:rPr lang="tr-TR" sz="3200" dirty="0" smtClean="0"/>
              <a:t>GÜL: BABASINDAN </a:t>
            </a:r>
            <a:r>
              <a:rPr lang="tr-TR" sz="3200" b="1" dirty="0" smtClean="0"/>
              <a:t>GİTAR </a:t>
            </a:r>
            <a:r>
              <a:rPr lang="tr-TR" sz="3200" dirty="0" smtClean="0"/>
              <a:t>İSTİYOR.</a:t>
            </a:r>
          </a:p>
          <a:p>
            <a:r>
              <a:rPr lang="tr-TR" sz="3200" dirty="0" smtClean="0"/>
              <a:t>SAMET: BABASINDAN </a:t>
            </a:r>
            <a:r>
              <a:rPr lang="tr-TR" sz="3200" b="1" dirty="0" smtClean="0"/>
              <a:t>AYAKKABI</a:t>
            </a:r>
            <a:r>
              <a:rPr lang="tr-TR" sz="3200" dirty="0" smtClean="0"/>
              <a:t> İSTİYOR.</a:t>
            </a:r>
          </a:p>
          <a:p>
            <a:pPr marL="0" indent="0">
              <a:buNone/>
            </a:pPr>
            <a:r>
              <a:rPr lang="tr-TR" sz="3200" dirty="0" smtClean="0"/>
              <a:t>****HANGİSİ BİR İHTİYAÇTIR ? </a:t>
            </a:r>
            <a:endParaRPr lang="tr-TR" sz="3200" dirty="0"/>
          </a:p>
        </p:txBody>
      </p:sp>
    </p:spTree>
    <p:extLst>
      <p:ext uri="{BB962C8B-B14F-4D97-AF65-F5344CB8AC3E}">
        <p14:creationId xmlns:p14="http://schemas.microsoft.com/office/powerpoint/2010/main" val="2716801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7221393" cy="1202485"/>
          </a:xfrm>
        </p:spPr>
        <p:txBody>
          <a:bodyPr>
            <a:normAutofit fontScale="90000"/>
          </a:bodyPr>
          <a:lstStyle/>
          <a:p>
            <a:r>
              <a:rPr lang="tr-TR" dirty="0" smtClean="0"/>
              <a:t>PSİKANALİSTLER NE DEMİŞ ?</a:t>
            </a:r>
            <a:endParaRPr lang="tr-TR" dirty="0"/>
          </a:p>
        </p:txBody>
      </p:sp>
      <p:sp>
        <p:nvSpPr>
          <p:cNvPr id="3" name="Content Placeholder 2"/>
          <p:cNvSpPr>
            <a:spLocks noGrp="1"/>
          </p:cNvSpPr>
          <p:nvPr>
            <p:ph idx="1"/>
          </p:nvPr>
        </p:nvSpPr>
        <p:spPr/>
        <p:txBody>
          <a:bodyPr/>
          <a:lstStyle/>
          <a:p>
            <a:r>
              <a:rPr lang="tr-TR" dirty="0" smtClean="0"/>
              <a:t>AÇLIK</a:t>
            </a:r>
          </a:p>
          <a:p>
            <a:r>
              <a:rPr lang="tr-TR" dirty="0" smtClean="0"/>
              <a:t>SUSUZLUK </a:t>
            </a:r>
          </a:p>
          <a:p>
            <a:r>
              <a:rPr lang="tr-TR" dirty="0" smtClean="0"/>
              <a:t>CİNSELLİK</a:t>
            </a:r>
          </a:p>
          <a:p>
            <a:pPr marL="0" indent="0">
              <a:buNone/>
            </a:pPr>
            <a:r>
              <a:rPr lang="tr-TR" dirty="0" smtClean="0"/>
              <a:t>3’Ü YAŞAMIN DEVAMI, SOYUN DEVAMI </a:t>
            </a:r>
          </a:p>
          <a:p>
            <a:r>
              <a:rPr lang="tr-TR" smtClean="0"/>
              <a:t>SOSYALLİK</a:t>
            </a:r>
            <a:endParaRPr lang="tr-TR" dirty="0" smtClean="0"/>
          </a:p>
          <a:p>
            <a:pPr marL="0" indent="0">
              <a:buNone/>
            </a:pPr>
            <a:r>
              <a:rPr lang="tr-TR" dirty="0" smtClean="0"/>
              <a:t>İNSANIN BİR ARADA YAŞAMA İHTİYACI DERLER.</a:t>
            </a:r>
          </a:p>
        </p:txBody>
      </p:sp>
    </p:spTree>
    <p:extLst>
      <p:ext uri="{BB962C8B-B14F-4D97-AF65-F5344CB8AC3E}">
        <p14:creationId xmlns:p14="http://schemas.microsoft.com/office/powerpoint/2010/main" val="1738627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SOSYAL İHTİYAÇLAR OLMASA ?</a:t>
            </a:r>
            <a:endParaRPr lang="tr-TR" dirty="0"/>
          </a:p>
        </p:txBody>
      </p:sp>
      <p:sp>
        <p:nvSpPr>
          <p:cNvPr id="3" name="Content Placeholder 2"/>
          <p:cNvSpPr>
            <a:spLocks noGrp="1"/>
          </p:cNvSpPr>
          <p:nvPr>
            <p:ph idx="1"/>
          </p:nvPr>
        </p:nvSpPr>
        <p:spPr>
          <a:xfrm>
            <a:off x="1187624" y="1988840"/>
            <a:ext cx="6628453" cy="3600400"/>
          </a:xfrm>
        </p:spPr>
        <p:txBody>
          <a:bodyPr/>
          <a:lstStyle/>
          <a:p>
            <a:pPr marL="0" indent="0" algn="just">
              <a:buNone/>
            </a:pPr>
            <a:r>
              <a:rPr lang="tr-TR" sz="2800" dirty="0" smtClean="0"/>
              <a:t>ÇOCUK YEMEK YEDİ SU İÇTİ BUNDAN SONRAKİ EN TEMEL İHTİYACI SEVGİ GÖRMEK. BUNU ALMAYAN ÇOCUKLAR İLERİKİ YAŞ DÖNEMLERİNDE </a:t>
            </a:r>
            <a:r>
              <a:rPr lang="tr-TR" sz="2800" b="1" dirty="0" smtClean="0"/>
              <a:t>TOPLUM KURALLARINI</a:t>
            </a:r>
            <a:r>
              <a:rPr lang="tr-TR" sz="2800" dirty="0" smtClean="0"/>
              <a:t> REDDETME, </a:t>
            </a:r>
            <a:r>
              <a:rPr lang="tr-TR" sz="2800" b="1" dirty="0" smtClean="0"/>
              <a:t>YAZILI KURALLARA</a:t>
            </a:r>
            <a:r>
              <a:rPr lang="tr-TR" sz="2800" dirty="0" smtClean="0"/>
              <a:t> KARŞI GELME, </a:t>
            </a:r>
            <a:r>
              <a:rPr lang="tr-TR" sz="2800" b="1" dirty="0" smtClean="0"/>
              <a:t>KİŞİLİK SORUNLARI </a:t>
            </a:r>
            <a:r>
              <a:rPr lang="tr-TR" sz="2800" dirty="0" smtClean="0"/>
              <a:t>İLE KARŞILAŞABİLMEKTEDİR</a:t>
            </a:r>
            <a:r>
              <a:rPr lang="tr-TR" dirty="0" smtClean="0"/>
              <a:t>.</a:t>
            </a:r>
          </a:p>
        </p:txBody>
      </p:sp>
    </p:spTree>
    <p:extLst>
      <p:ext uri="{BB962C8B-B14F-4D97-AF65-F5344CB8AC3E}">
        <p14:creationId xmlns:p14="http://schemas.microsoft.com/office/powerpoint/2010/main" val="139826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STEPHAN COVEY </a:t>
            </a:r>
            <a:endParaRPr lang="tr-TR" dirty="0"/>
          </a:p>
        </p:txBody>
      </p:sp>
      <p:sp>
        <p:nvSpPr>
          <p:cNvPr id="3" name="Content Placeholder 2"/>
          <p:cNvSpPr>
            <a:spLocks noGrp="1"/>
          </p:cNvSpPr>
          <p:nvPr>
            <p:ph idx="1"/>
          </p:nvPr>
        </p:nvSpPr>
        <p:spPr>
          <a:xfrm>
            <a:off x="1187624" y="1916832"/>
            <a:ext cx="6696744" cy="4104456"/>
          </a:xfrm>
        </p:spPr>
        <p:txBody>
          <a:bodyPr>
            <a:normAutofit/>
          </a:bodyPr>
          <a:lstStyle/>
          <a:p>
            <a:pPr algn="just"/>
            <a:r>
              <a:rPr lang="tr-TR" sz="2000" dirty="0" smtClean="0"/>
              <a:t>YAŞAMAK &gt; FİZİKSEL ZEKA </a:t>
            </a:r>
          </a:p>
          <a:p>
            <a:pPr marL="0" indent="0" algn="just">
              <a:buNone/>
            </a:pPr>
            <a:r>
              <a:rPr lang="tr-TR" sz="2000" dirty="0" smtClean="0"/>
              <a:t>(BESLENME, EGZERSİZ)</a:t>
            </a:r>
          </a:p>
          <a:p>
            <a:pPr algn="just"/>
            <a:r>
              <a:rPr lang="tr-TR" sz="2000" dirty="0" smtClean="0"/>
              <a:t>SEVMEK &gt; DUYGUSAL ZEKA</a:t>
            </a:r>
          </a:p>
          <a:p>
            <a:pPr marL="0" indent="0" algn="just">
              <a:buNone/>
            </a:pPr>
            <a:r>
              <a:rPr lang="tr-TR" sz="2000" dirty="0" smtClean="0"/>
              <a:t>(DENGE, HAYAT SADECE İŞ-EV DEĞİL, KENDİNE ZAMAN) </a:t>
            </a:r>
          </a:p>
          <a:p>
            <a:pPr algn="just"/>
            <a:r>
              <a:rPr lang="tr-TR" sz="2000" dirty="0" smtClean="0"/>
              <a:t>ÖĞRENMEK &gt; ZİHİNSEL ZEKA </a:t>
            </a:r>
          </a:p>
          <a:p>
            <a:pPr marL="0" indent="0" algn="just">
              <a:buNone/>
            </a:pPr>
            <a:r>
              <a:rPr lang="tr-TR" sz="2000" dirty="0" smtClean="0"/>
              <a:t>(BİREYSEL FARKLILIKLARIMIZIN KEŞFİ)</a:t>
            </a:r>
          </a:p>
          <a:p>
            <a:pPr marL="0" indent="0" algn="just">
              <a:buNone/>
            </a:pPr>
            <a:r>
              <a:rPr lang="tr-TR" sz="2000" dirty="0" smtClean="0"/>
              <a:t>HEPSİNİN SONUCUNDA ;</a:t>
            </a:r>
          </a:p>
          <a:p>
            <a:pPr algn="just"/>
            <a:r>
              <a:rPr lang="tr-TR" sz="2000" dirty="0" smtClean="0"/>
              <a:t>ARDINDA İZ BIRAKMA AŞAMASINA ULAŞILIR.</a:t>
            </a:r>
          </a:p>
          <a:p>
            <a:pPr marL="0" indent="0" algn="just">
              <a:buNone/>
            </a:pPr>
            <a:r>
              <a:rPr lang="tr-TR" sz="2000" dirty="0" smtClean="0"/>
              <a:t>(EVLENİP, ÇOCUK YAPMAK ?)</a:t>
            </a:r>
          </a:p>
          <a:p>
            <a:endParaRPr lang="tr-TR" dirty="0" smtClean="0"/>
          </a:p>
        </p:txBody>
      </p:sp>
    </p:spTree>
    <p:extLst>
      <p:ext uri="{BB962C8B-B14F-4D97-AF65-F5344CB8AC3E}">
        <p14:creationId xmlns:p14="http://schemas.microsoft.com/office/powerpoint/2010/main" val="820056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258</TotalTime>
  <Words>1066</Words>
  <Application>Microsoft Office PowerPoint</Application>
  <PresentationFormat>On-screen Show (4:3)</PresentationFormat>
  <Paragraphs>159</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Pushpin</vt:lpstr>
      <vt:lpstr>PowerPoint Presentation</vt:lpstr>
      <vt:lpstr>İLETİŞİM NEDİR?</vt:lpstr>
      <vt:lpstr>İNSAN NEDİR ?</vt:lpstr>
      <vt:lpstr>İHTİYAÇ NEDİR ?</vt:lpstr>
      <vt:lpstr>TEMEL İHTİYAÇLAR NELERDİR ? </vt:lpstr>
      <vt:lpstr>İSTEK Mİ, İHTİYAÇ MI ?</vt:lpstr>
      <vt:lpstr>PSİKANALİSTLER NE DEMİŞ ?</vt:lpstr>
      <vt:lpstr>SOSYAL İHTİYAÇLAR OLMASA ?</vt:lpstr>
      <vt:lpstr>STEPHAN COVEY </vt:lpstr>
      <vt:lpstr>MASLOW</vt:lpstr>
      <vt:lpstr>PowerPoint Presentation</vt:lpstr>
      <vt:lpstr>PowerPoint Presentation</vt:lpstr>
      <vt:lpstr>PowerPoint Presentation</vt:lpstr>
      <vt:lpstr>PowerPoint Presentation</vt:lpstr>
      <vt:lpstr>FİZYOLOJİK İHTİYAÇLAR</vt:lpstr>
      <vt:lpstr>GÜVENLİK İHTİYACI</vt:lpstr>
      <vt:lpstr>SOSYAL İHTİYAÇLAR</vt:lpstr>
      <vt:lpstr>DEĞER VERİLME/SAYGINLIK</vt:lpstr>
      <vt:lpstr>KENDİNİ GERÇEKLEŞTİRME</vt:lpstr>
      <vt:lpstr>ALGILAMA YANLIŞI</vt:lpstr>
      <vt:lpstr>ÖRNEK</vt:lpstr>
      <vt:lpstr>MASLOW’A ELEŞTRİ </vt:lpstr>
      <vt:lpstr>MASLOW’A TEBRİK</vt:lpstr>
      <vt:lpstr>ROGERS DANIŞMANIN İHTİYACI</vt:lpstr>
      <vt:lpstr>İHTİYAÇLARA DETAYLI BAKIŞ</vt:lpstr>
      <vt:lpstr>CİNSELLİK &gt; FREUD</vt:lpstr>
      <vt:lpstr>ÖRNEK</vt:lpstr>
      <vt:lpstr>KONUŞMA</vt:lpstr>
      <vt:lpstr>ÖRNEK</vt:lpstr>
      <vt:lpstr>TOPLULUK HALİNDE YAŞAMA</vt:lpstr>
      <vt:lpstr>ÖRNEK</vt:lpstr>
      <vt:lpstr>ALET</vt:lpstr>
      <vt:lpstr>UYUM</vt:lpstr>
      <vt:lpstr>İRADE</vt:lpstr>
      <vt:lpstr>GÜVEN</vt:lpstr>
      <vt:lpstr>DUA</vt:lpstr>
      <vt:lpstr>HİKAYE</vt:lpstr>
      <vt:lpstr>EMPATİ</vt:lpstr>
      <vt:lpstr>MUTLULUK</vt:lpstr>
      <vt:lpstr>PowerPoint Presentation</vt:lpstr>
      <vt:lpstr>İNTERNET</vt:lpstr>
      <vt:lpstr>SEVGİ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OLUMSUZ BİR ÖRNEK</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18</cp:revision>
  <dcterms:created xsi:type="dcterms:W3CDTF">2015-03-25T17:54:15Z</dcterms:created>
  <dcterms:modified xsi:type="dcterms:W3CDTF">2015-05-06T20:42:30Z</dcterms:modified>
</cp:coreProperties>
</file>