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1219"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AADF350B-53B5-41B6-BD83-39D8319D1857}" type="datetimeFigureOut">
              <a:rPr lang="tr-TR" smtClean="0"/>
              <a:t>16.12.2014</a:t>
            </a:fld>
            <a:endParaRPr lang="tr-T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tr-T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4D63F3B6-F70C-4F3A-BDE0-E0308B9B9C7C}"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DF350B-53B5-41B6-BD83-39D8319D1857}" type="datetimeFigureOut">
              <a:rPr lang="tr-TR" smtClean="0"/>
              <a:t>16.12.2014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D63F3B6-F70C-4F3A-BDE0-E0308B9B9C7C}"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DF350B-53B5-41B6-BD83-39D8319D1857}" type="datetimeFigureOut">
              <a:rPr lang="tr-TR" smtClean="0"/>
              <a:t>16.12.2014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D63F3B6-F70C-4F3A-BDE0-E0308B9B9C7C}"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AADF350B-53B5-41B6-BD83-39D8319D1857}" type="datetimeFigureOut">
              <a:rPr lang="tr-TR" smtClean="0"/>
              <a:t>16.12.2014</a:t>
            </a:fld>
            <a:endParaRPr lang="tr-TR"/>
          </a:p>
        </p:txBody>
      </p:sp>
      <p:sp>
        <p:nvSpPr>
          <p:cNvPr id="9" name="Slide Number Placeholder 8"/>
          <p:cNvSpPr>
            <a:spLocks noGrp="1"/>
          </p:cNvSpPr>
          <p:nvPr>
            <p:ph type="sldNum" sz="quarter" idx="15"/>
          </p:nvPr>
        </p:nvSpPr>
        <p:spPr/>
        <p:txBody>
          <a:bodyPr rtlCol="0"/>
          <a:lstStyle/>
          <a:p>
            <a:fld id="{4D63F3B6-F70C-4F3A-BDE0-E0308B9B9C7C}" type="slidenum">
              <a:rPr lang="tr-TR" smtClean="0"/>
              <a:t>‹#›</a:t>
            </a:fld>
            <a:endParaRPr lang="tr-TR"/>
          </a:p>
        </p:txBody>
      </p:sp>
      <p:sp>
        <p:nvSpPr>
          <p:cNvPr id="10" name="Footer Placeholder 9"/>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AADF350B-53B5-41B6-BD83-39D8319D1857}" type="datetimeFigureOut">
              <a:rPr lang="tr-TR" smtClean="0"/>
              <a:t>16.12.2014</a:t>
            </a:fld>
            <a:endParaRPr lang="tr-T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tr-T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4D63F3B6-F70C-4F3A-BDE0-E0308B9B9C7C}"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ADF350B-53B5-41B6-BD83-39D8319D1857}" type="datetimeFigureOut">
              <a:rPr lang="tr-TR" smtClean="0"/>
              <a:t>16.12.2014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D63F3B6-F70C-4F3A-BDE0-E0308B9B9C7C}" type="slidenum">
              <a:rPr lang="tr-TR" smtClean="0"/>
              <a:t>‹#›</a:t>
            </a:fld>
            <a:endParaRPr lang="tr-T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ADF350B-53B5-41B6-BD83-39D8319D1857}" type="datetimeFigureOut">
              <a:rPr lang="tr-TR" smtClean="0"/>
              <a:t>16.12.2014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D63F3B6-F70C-4F3A-BDE0-E0308B9B9C7C}" type="slidenum">
              <a:rPr lang="tr-TR" smtClean="0"/>
              <a:t>‹#›</a:t>
            </a:fld>
            <a:endParaRPr lang="tr-T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AADF350B-53B5-41B6-BD83-39D8319D1857}" type="datetimeFigureOut">
              <a:rPr lang="tr-TR" smtClean="0"/>
              <a:t>16.12.2014</a:t>
            </a:fld>
            <a:endParaRPr lang="tr-TR"/>
          </a:p>
        </p:txBody>
      </p:sp>
      <p:sp>
        <p:nvSpPr>
          <p:cNvPr id="7" name="Slide Number Placeholder 6"/>
          <p:cNvSpPr>
            <a:spLocks noGrp="1"/>
          </p:cNvSpPr>
          <p:nvPr>
            <p:ph type="sldNum" sz="quarter" idx="11"/>
          </p:nvPr>
        </p:nvSpPr>
        <p:spPr/>
        <p:txBody>
          <a:bodyPr rtlCol="0"/>
          <a:lstStyle/>
          <a:p>
            <a:fld id="{4D63F3B6-F70C-4F3A-BDE0-E0308B9B9C7C}" type="slidenum">
              <a:rPr lang="tr-TR" smtClean="0"/>
              <a:t>‹#›</a:t>
            </a:fld>
            <a:endParaRPr lang="tr-TR"/>
          </a:p>
        </p:txBody>
      </p:sp>
      <p:sp>
        <p:nvSpPr>
          <p:cNvPr id="8" name="Footer Placeholder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DF350B-53B5-41B6-BD83-39D8319D1857}" type="datetimeFigureOut">
              <a:rPr lang="tr-TR" smtClean="0"/>
              <a:t>16.12.2014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D63F3B6-F70C-4F3A-BDE0-E0308B9B9C7C}"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AADF350B-53B5-41B6-BD83-39D8319D1857}" type="datetimeFigureOut">
              <a:rPr lang="tr-TR" smtClean="0"/>
              <a:t>16.12.2014</a:t>
            </a:fld>
            <a:endParaRPr lang="tr-TR"/>
          </a:p>
        </p:txBody>
      </p:sp>
      <p:sp>
        <p:nvSpPr>
          <p:cNvPr id="22" name="Slide Number Placeholder 21"/>
          <p:cNvSpPr>
            <a:spLocks noGrp="1"/>
          </p:cNvSpPr>
          <p:nvPr>
            <p:ph type="sldNum" sz="quarter" idx="15"/>
          </p:nvPr>
        </p:nvSpPr>
        <p:spPr/>
        <p:txBody>
          <a:bodyPr rtlCol="0"/>
          <a:lstStyle/>
          <a:p>
            <a:fld id="{4D63F3B6-F70C-4F3A-BDE0-E0308B9B9C7C}" type="slidenum">
              <a:rPr lang="tr-TR" smtClean="0"/>
              <a:t>‹#›</a:t>
            </a:fld>
            <a:endParaRPr lang="tr-TR"/>
          </a:p>
        </p:txBody>
      </p:sp>
      <p:sp>
        <p:nvSpPr>
          <p:cNvPr id="23" name="Footer Placeholder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AADF350B-53B5-41B6-BD83-39D8319D1857}" type="datetimeFigureOut">
              <a:rPr lang="tr-TR" smtClean="0"/>
              <a:t>16.12.2014</a:t>
            </a:fld>
            <a:endParaRPr lang="tr-TR"/>
          </a:p>
        </p:txBody>
      </p:sp>
      <p:sp>
        <p:nvSpPr>
          <p:cNvPr id="18" name="Slide Number Placeholder 17"/>
          <p:cNvSpPr>
            <a:spLocks noGrp="1"/>
          </p:cNvSpPr>
          <p:nvPr>
            <p:ph type="sldNum" sz="quarter" idx="11"/>
          </p:nvPr>
        </p:nvSpPr>
        <p:spPr/>
        <p:txBody>
          <a:bodyPr rtlCol="0"/>
          <a:lstStyle/>
          <a:p>
            <a:fld id="{4D63F3B6-F70C-4F3A-BDE0-E0308B9B9C7C}" type="slidenum">
              <a:rPr lang="tr-TR" smtClean="0"/>
              <a:t>‹#›</a:t>
            </a:fld>
            <a:endParaRPr lang="tr-TR"/>
          </a:p>
        </p:txBody>
      </p:sp>
      <p:sp>
        <p:nvSpPr>
          <p:cNvPr id="21" name="Footer Placeholder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ADF350B-53B5-41B6-BD83-39D8319D1857}" type="datetimeFigureOut">
              <a:rPr lang="tr-TR" smtClean="0"/>
              <a:t>16.12.2014</a:t>
            </a:fld>
            <a:endParaRPr lang="tr-T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D63F3B6-F70C-4F3A-BDE0-E0308B9B9C7C}"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milliyet.com.tr/piri-reis-muzesi-ctso-kongre-fuar-merkezi-canakkale-yerelfotogaleri-6357726/" TargetMode="External"/><Relationship Id="rId2" Type="http://schemas.openxmlformats.org/officeDocument/2006/relationships/hyperlink" Target="http://www.milliyet.com.tr/piri-reis-muzesi-ctso-kongre-fuar-merkezi-canakkale-yerelhaber-525219/" TargetMode="External"/><Relationship Id="rId1" Type="http://schemas.openxmlformats.org/officeDocument/2006/relationships/slideLayout" Target="../slideLayouts/slideLayout2.xml"/><Relationship Id="rId4" Type="http://schemas.openxmlformats.org/officeDocument/2006/relationships/hyperlink" Target="http://tr.wikipedia.org/wiki/P%C3%AEr%C3%AE_Rei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332656"/>
            <a:ext cx="7772400" cy="1470025"/>
          </a:xfrm>
        </p:spPr>
        <p:txBody>
          <a:bodyPr/>
          <a:lstStyle/>
          <a:p>
            <a:r>
              <a:rPr lang="tr-TR" dirty="0" smtClean="0"/>
              <a:t>          PİRİ REİS (1465/1470-1554)</a:t>
            </a:r>
            <a:endParaRPr lang="tr-TR" dirty="0"/>
          </a:p>
        </p:txBody>
      </p:sp>
      <p:sp>
        <p:nvSpPr>
          <p:cNvPr id="3" name="Subtitle 2"/>
          <p:cNvSpPr>
            <a:spLocks noGrp="1"/>
          </p:cNvSpPr>
          <p:nvPr>
            <p:ph type="subTitle" idx="1"/>
          </p:nvPr>
        </p:nvSpPr>
        <p:spPr>
          <a:xfrm>
            <a:off x="2286000" y="2132856"/>
            <a:ext cx="6172200" cy="4242066"/>
          </a:xfrm>
        </p:spPr>
        <p:txBody>
          <a:bodyPr/>
          <a:lstStyle/>
          <a:p>
            <a:endParaRPr lang="tr-T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2132856"/>
            <a:ext cx="5544615" cy="3898735"/>
          </a:xfrm>
          <a:prstGeom prst="rect">
            <a:avLst/>
          </a:prstGeom>
        </p:spPr>
      </p:pic>
    </p:spTree>
    <p:extLst>
      <p:ext uri="{BB962C8B-B14F-4D97-AF65-F5344CB8AC3E}">
        <p14:creationId xmlns:p14="http://schemas.microsoft.com/office/powerpoint/2010/main" val="3619857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İDAM EDİLİŞİ</a:t>
            </a:r>
            <a:endParaRPr lang="tr-TR" dirty="0"/>
          </a:p>
        </p:txBody>
      </p:sp>
      <p:sp>
        <p:nvSpPr>
          <p:cNvPr id="3" name="Content Placeholder 2"/>
          <p:cNvSpPr>
            <a:spLocks noGrp="1"/>
          </p:cNvSpPr>
          <p:nvPr>
            <p:ph sz="quarter" idx="1"/>
          </p:nvPr>
        </p:nvSpPr>
        <p:spPr/>
        <p:txBody>
          <a:bodyPr>
            <a:normAutofit/>
          </a:bodyPr>
          <a:lstStyle/>
          <a:p>
            <a:pPr lvl="2"/>
            <a:r>
              <a:rPr lang="tr-TR" dirty="0"/>
              <a:t>Mısır Kaptanı Pîrî </a:t>
            </a:r>
            <a:r>
              <a:rPr lang="tr-TR" dirty="0" smtClean="0"/>
              <a:t>Reis 1552'de</a:t>
            </a:r>
            <a:r>
              <a:rPr lang="tr-TR" dirty="0"/>
              <a:t> Umman ve Basra üzerine 30 gemiyle çıktığı seferde, Hürmüz Kalesi'ni kuşatmıştı. Portekizlilerden aldığı haraç karşılığı kuşatmayı kaldırdı ve donanmasıyla Basra'ya döndü. Tamire muhtaç donanmayı orada bırakıp ganimet yüklü üç gemi ile Mısır'a döndü, gemilerden birisi yolda battı. Donanmayı Basra'da bırakması kusur sayıldığı için Mısır'da hapsedildi. Basra valisi Kubat Paşa'ya ganimetten istediği haracı vermemesi, Mısır Beylerbeyi Mehmet Paşa'nın politik hırsı yüzünden hakkında padişaha olumsuz rapor verildi ve dönemin padişahı Kanuni Sultan Süleyman'ın </a:t>
            </a:r>
            <a:r>
              <a:rPr lang="tr-TR" dirty="0" smtClean="0"/>
              <a:t>fermanı üzerine </a:t>
            </a:r>
            <a:r>
              <a:rPr lang="tr-TR" dirty="0"/>
              <a:t>1554'te boynu vurularak idam </a:t>
            </a:r>
            <a:r>
              <a:rPr lang="tr-TR" dirty="0" smtClean="0"/>
              <a:t>edildi.</a:t>
            </a:r>
            <a:r>
              <a:rPr lang="tr-TR" dirty="0"/>
              <a:t> </a:t>
            </a:r>
            <a:r>
              <a:rPr lang="tr-TR" dirty="0" smtClean="0"/>
              <a:t>İdam </a:t>
            </a:r>
            <a:r>
              <a:rPr lang="tr-TR" dirty="0"/>
              <a:t>edildiğinde 80 yaşının üzerinde olan Pîrî Reis'in terekesine devletçe el konuldu.</a:t>
            </a:r>
            <a:endParaRPr lang="tr-TR" dirty="0"/>
          </a:p>
        </p:txBody>
      </p:sp>
    </p:spTree>
    <p:extLst>
      <p:ext uri="{BB962C8B-B14F-4D97-AF65-F5344CB8AC3E}">
        <p14:creationId xmlns:p14="http://schemas.microsoft.com/office/powerpoint/2010/main" val="1566655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BAŞLICA ESERLERİ</a:t>
            </a:r>
            <a:endParaRPr lang="tr-TR" dirty="0"/>
          </a:p>
        </p:txBody>
      </p:sp>
      <p:sp>
        <p:nvSpPr>
          <p:cNvPr id="3" name="Content Placeholder 2"/>
          <p:cNvSpPr>
            <a:spLocks noGrp="1"/>
          </p:cNvSpPr>
          <p:nvPr>
            <p:ph sz="quarter" idx="1"/>
          </p:nvPr>
        </p:nvSpPr>
        <p:spPr/>
        <p:txBody>
          <a:bodyPr/>
          <a:lstStyle/>
          <a:p>
            <a:r>
              <a:rPr lang="tr-TR" dirty="0"/>
              <a:t>Kitab-ı Bahriye</a:t>
            </a:r>
          </a:p>
          <a:p>
            <a:r>
              <a:rPr lang="tr-TR" dirty="0"/>
              <a:t>Piri Reis'in Haritası (İlk Dünya Haritası)</a:t>
            </a:r>
          </a:p>
          <a:p>
            <a:r>
              <a:rPr lang="tr-TR" dirty="0"/>
              <a:t>Hadikat'ül Bahriye</a:t>
            </a:r>
          </a:p>
          <a:p>
            <a:r>
              <a:rPr lang="tr-TR" dirty="0"/>
              <a:t>Bilad-ül Aminat</a:t>
            </a:r>
          </a:p>
          <a:p>
            <a:r>
              <a:rPr lang="tr-TR" dirty="0"/>
              <a:t>Eşkalname</a:t>
            </a:r>
          </a:p>
          <a:p>
            <a:endParaRPr lang="tr-TR" dirty="0"/>
          </a:p>
        </p:txBody>
      </p:sp>
    </p:spTree>
    <p:extLst>
      <p:ext uri="{BB962C8B-B14F-4D97-AF65-F5344CB8AC3E}">
        <p14:creationId xmlns:p14="http://schemas.microsoft.com/office/powerpoint/2010/main" val="1695841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PİRİ REİS HARİTASI</a:t>
            </a:r>
            <a:endParaRPr lang="tr-TR"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755577" y="1600200"/>
            <a:ext cx="6768752" cy="4873625"/>
          </a:xfrm>
        </p:spPr>
      </p:pic>
    </p:spTree>
    <p:extLst>
      <p:ext uri="{BB962C8B-B14F-4D97-AF65-F5344CB8AC3E}">
        <p14:creationId xmlns:p14="http://schemas.microsoft.com/office/powerpoint/2010/main" val="2311625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836612"/>
            <a:ext cx="7467600" cy="5133975"/>
          </a:xfrm>
        </p:spPr>
      </p:pic>
    </p:spTree>
    <p:extLst>
      <p:ext uri="{BB962C8B-B14F-4D97-AF65-F5344CB8AC3E}">
        <p14:creationId xmlns:p14="http://schemas.microsoft.com/office/powerpoint/2010/main" val="392333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27585" y="260648"/>
            <a:ext cx="7128792" cy="6213177"/>
          </a:xfrm>
        </p:spPr>
      </p:pic>
    </p:spTree>
    <p:extLst>
      <p:ext uri="{BB962C8B-B14F-4D97-AF65-F5344CB8AC3E}">
        <p14:creationId xmlns:p14="http://schemas.microsoft.com/office/powerpoint/2010/main" val="4290809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PİRİ REİS MÜZESİ </a:t>
            </a:r>
            <a:endParaRPr lang="tr-TR" dirty="0"/>
          </a:p>
        </p:txBody>
      </p:sp>
      <p:sp>
        <p:nvSpPr>
          <p:cNvPr id="3" name="Content Placeholder 2"/>
          <p:cNvSpPr>
            <a:spLocks noGrp="1"/>
          </p:cNvSpPr>
          <p:nvPr>
            <p:ph sz="quarter" idx="1"/>
          </p:nvPr>
        </p:nvSpPr>
        <p:spPr/>
        <p:txBody>
          <a:bodyPr>
            <a:normAutofit fontScale="85000" lnSpcReduction="10000"/>
          </a:bodyPr>
          <a:lstStyle/>
          <a:p>
            <a:r>
              <a:rPr lang="tr-TR" dirty="0"/>
              <a:t>Çanakkale Ticaret ve Sanayi Odası Kongre ve Fuar Merkezinde, Piri Reis Müzesi açılıyor.</a:t>
            </a:r>
            <a:r>
              <a:rPr lang="tr-TR" dirty="0"/>
              <a:t/>
            </a:r>
            <a:br>
              <a:rPr lang="tr-TR" dirty="0"/>
            </a:br>
            <a:r>
              <a:rPr lang="tr-TR" dirty="0"/>
              <a:t>Gelibolulu büyük denizci Piri Reis’in 500 yıl önce miras bıraktığı değerlerini yaşatmak için Çanakkale Valiliği ve Çanakkale Ticaret ve Sanayi Odası’nın işbirliği ile ÇTSO Kongre Fuar Merkezi’nde hayata geçirilen Piri Reis Müzesi açılışı 17 Aralık günü gerçekleştirilecek. Kültür </a:t>
            </a:r>
            <a:r>
              <a:rPr lang="tr-TR" dirty="0" smtClean="0"/>
              <a:t>ve Turizm </a:t>
            </a:r>
            <a:r>
              <a:rPr lang="tr-TR" dirty="0"/>
              <a:t>Bakanlığı tarafından yaptırılarak Çanakkale Valiliğine devredilen Piri Reis ve Haritaları Sergisi malzemelerinden oluşan interaktif müzede, dokunmatik bir masada yer alan Piri Reis haritası, üç boyutlu multivizyon gösterimi, Piri Reis’in yaşamını konu alan film gösterimi ve ayrıntılı Piri Reis haritaları yer alıyor. Müzede ayrıca Piri Reis’i ünlü haritasını 500 yıl önce Kilitbahir kalesinde bir yağ kandili ışığında ceylan derisi üzerine işlerken betimleyen bir canlandırma da bulunuyor.</a:t>
            </a:r>
            <a:endParaRPr lang="tr-TR" dirty="0"/>
          </a:p>
        </p:txBody>
      </p:sp>
    </p:spTree>
    <p:extLst>
      <p:ext uri="{BB962C8B-B14F-4D97-AF65-F5344CB8AC3E}">
        <p14:creationId xmlns:p14="http://schemas.microsoft.com/office/powerpoint/2010/main" val="116319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MÜZE FOTOĞRAFLARI</a:t>
            </a:r>
            <a:endParaRPr lang="tr-TR"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67544" y="1772816"/>
            <a:ext cx="7488832" cy="4248472"/>
          </a:xfrm>
        </p:spPr>
      </p:pic>
    </p:spTree>
    <p:extLst>
      <p:ext uri="{BB962C8B-B14F-4D97-AF65-F5344CB8AC3E}">
        <p14:creationId xmlns:p14="http://schemas.microsoft.com/office/powerpoint/2010/main" val="437086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83568" y="620688"/>
            <a:ext cx="6912768" cy="5544616"/>
          </a:xfrm>
        </p:spPr>
      </p:pic>
    </p:spTree>
    <p:extLst>
      <p:ext uri="{BB962C8B-B14F-4D97-AF65-F5344CB8AC3E}">
        <p14:creationId xmlns:p14="http://schemas.microsoft.com/office/powerpoint/2010/main" val="3841775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67544" y="404664"/>
            <a:ext cx="7704856" cy="5400600"/>
          </a:xfrm>
        </p:spPr>
      </p:pic>
    </p:spTree>
    <p:extLst>
      <p:ext uri="{BB962C8B-B14F-4D97-AF65-F5344CB8AC3E}">
        <p14:creationId xmlns:p14="http://schemas.microsoft.com/office/powerpoint/2010/main" val="3914647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755576" y="404664"/>
            <a:ext cx="6984776" cy="5616624"/>
          </a:xfrm>
        </p:spPr>
      </p:pic>
    </p:spTree>
    <p:extLst>
      <p:ext uri="{BB962C8B-B14F-4D97-AF65-F5344CB8AC3E}">
        <p14:creationId xmlns:p14="http://schemas.microsoft.com/office/powerpoint/2010/main" val="627701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HAYATI</a:t>
            </a:r>
            <a:endParaRPr lang="tr-TR" dirty="0"/>
          </a:p>
        </p:txBody>
      </p:sp>
      <p:sp>
        <p:nvSpPr>
          <p:cNvPr id="3" name="Content Placeholder 2"/>
          <p:cNvSpPr>
            <a:spLocks noGrp="1"/>
          </p:cNvSpPr>
          <p:nvPr>
            <p:ph sz="quarter" idx="1"/>
          </p:nvPr>
        </p:nvSpPr>
        <p:spPr>
          <a:xfrm>
            <a:off x="457200" y="1600200"/>
            <a:ext cx="7787208" cy="4277072"/>
          </a:xfrm>
        </p:spPr>
        <p:txBody>
          <a:bodyPr/>
          <a:lstStyle/>
          <a:p>
            <a:pPr lvl="1" algn="just"/>
            <a:r>
              <a:rPr lang="tr-TR" sz="2500" dirty="0">
                <a:latin typeface="Arial" panose="020B0604020202020204" pitchFamily="34" charset="0"/>
                <a:cs typeface="Arial" panose="020B0604020202020204" pitchFamily="34" charset="0"/>
              </a:rPr>
              <a:t>Karamanlı bir ailenin çocuğu olan </a:t>
            </a:r>
            <a:r>
              <a:rPr lang="tr-TR" sz="2500" dirty="0" smtClean="0">
                <a:latin typeface="Arial" panose="020B0604020202020204" pitchFamily="34" charset="0"/>
                <a:cs typeface="Arial" panose="020B0604020202020204" pitchFamily="34" charset="0"/>
              </a:rPr>
              <a:t>Ahmet                                                      </a:t>
            </a:r>
            <a:r>
              <a:rPr lang="tr-TR" sz="2500" dirty="0">
                <a:latin typeface="Arial" panose="020B0604020202020204" pitchFamily="34" charset="0"/>
                <a:cs typeface="Arial" panose="020B0604020202020204" pitchFamily="34" charset="0"/>
              </a:rPr>
              <a:t>Muhyiddin </a:t>
            </a:r>
            <a:r>
              <a:rPr lang="tr-TR" sz="2500" dirty="0" smtClean="0">
                <a:latin typeface="Arial" panose="020B0604020202020204" pitchFamily="34" charset="0"/>
                <a:cs typeface="Arial" panose="020B0604020202020204" pitchFamily="34" charset="0"/>
              </a:rPr>
              <a:t>Pîrî'nin ailesi</a:t>
            </a:r>
            <a:r>
              <a:rPr lang="tr-TR" sz="2500" dirty="0">
                <a:latin typeface="Arial" panose="020B0604020202020204" pitchFamily="34" charset="0"/>
                <a:cs typeface="Arial" panose="020B0604020202020204" pitchFamily="34" charset="0"/>
              </a:rPr>
              <a:t> </a:t>
            </a:r>
            <a:r>
              <a:rPr lang="tr-TR" sz="2500" dirty="0" smtClean="0">
                <a:latin typeface="Arial" panose="020B0604020202020204" pitchFamily="34" charset="0"/>
                <a:cs typeface="Arial" panose="020B0604020202020204" pitchFamily="34" charset="0"/>
              </a:rPr>
              <a:t> II</a:t>
            </a:r>
            <a:r>
              <a:rPr lang="tr-TR" sz="2500" dirty="0">
                <a:latin typeface="Arial" panose="020B0604020202020204" pitchFamily="34" charset="0"/>
                <a:cs typeface="Arial" panose="020B0604020202020204" pitchFamily="34" charset="0"/>
              </a:rPr>
              <a:t>. </a:t>
            </a:r>
            <a:r>
              <a:rPr lang="tr-TR" sz="2500" dirty="0" smtClean="0">
                <a:latin typeface="Arial" panose="020B0604020202020204" pitchFamily="34" charset="0"/>
                <a:cs typeface="Arial" panose="020B0604020202020204" pitchFamily="34" charset="0"/>
              </a:rPr>
              <a:t>Mehmed devrinde padişahın emri ile Karaman'dan</a:t>
            </a:r>
            <a:r>
              <a:rPr lang="tr-TR" sz="2500" dirty="0">
                <a:latin typeface="Arial" panose="020B0604020202020204" pitchFamily="34" charset="0"/>
                <a:cs typeface="Arial" panose="020B0604020202020204" pitchFamily="34" charset="0"/>
              </a:rPr>
              <a:t> İstanbul'a göç ettirilen ailelerdendir. Aile bir süre İstanbul'da yaşamış, sonra Gelibolu'ya göç etmiştir. Pîrî Reis'in babası Karamanlı Hacı Mehmet, amcası ise ünlü denizci Kemal Reis'tir.</a:t>
            </a:r>
          </a:p>
        </p:txBody>
      </p:sp>
    </p:spTree>
    <p:extLst>
      <p:ext uri="{BB962C8B-B14F-4D97-AF65-F5344CB8AC3E}">
        <p14:creationId xmlns:p14="http://schemas.microsoft.com/office/powerpoint/2010/main" val="30697010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188640"/>
            <a:ext cx="7884368" cy="5976664"/>
          </a:xfrm>
        </p:spPr>
      </p:pic>
    </p:spTree>
    <p:extLst>
      <p:ext uri="{BB962C8B-B14F-4D97-AF65-F5344CB8AC3E}">
        <p14:creationId xmlns:p14="http://schemas.microsoft.com/office/powerpoint/2010/main" val="28445156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HAZIRLAYAN</a:t>
            </a:r>
            <a:endParaRPr lang="tr-TR" dirty="0"/>
          </a:p>
        </p:txBody>
      </p:sp>
      <p:sp>
        <p:nvSpPr>
          <p:cNvPr id="3" name="Content Placeholder 2"/>
          <p:cNvSpPr>
            <a:spLocks noGrp="1"/>
          </p:cNvSpPr>
          <p:nvPr>
            <p:ph sz="quarter" idx="1"/>
          </p:nvPr>
        </p:nvSpPr>
        <p:spPr>
          <a:xfrm>
            <a:off x="457200" y="1600200"/>
            <a:ext cx="7715200" cy="4873752"/>
          </a:xfrm>
        </p:spPr>
        <p:txBody>
          <a:bodyPr/>
          <a:lstStyle/>
          <a:p>
            <a:pPr marL="0" indent="0">
              <a:buNone/>
            </a:pPr>
            <a:r>
              <a:rPr lang="tr-TR" dirty="0" smtClean="0"/>
              <a:t>Berkay ARIKAN</a:t>
            </a:r>
          </a:p>
          <a:p>
            <a:pPr marL="0" indent="0">
              <a:buNone/>
            </a:pPr>
            <a:r>
              <a:rPr lang="tr-TR" dirty="0" smtClean="0"/>
              <a:t> </a:t>
            </a:r>
          </a:p>
          <a:p>
            <a:pPr marL="0" indent="0">
              <a:buNone/>
            </a:pPr>
            <a:r>
              <a:rPr lang="tr-TR" smtClean="0"/>
              <a:t>1312020054</a:t>
            </a:r>
            <a:endParaRPr lang="tr-TR" dirty="0" smtClean="0"/>
          </a:p>
          <a:p>
            <a:pPr marL="0" indent="0">
              <a:buNone/>
            </a:pPr>
            <a:endParaRPr lang="tr-TR" dirty="0" smtClean="0"/>
          </a:p>
          <a:p>
            <a:pPr marL="0" indent="0">
              <a:buNone/>
            </a:pPr>
            <a:r>
              <a:rPr lang="tr-TR" dirty="0" smtClean="0"/>
              <a:t>İSTANBUL KÜLTÜR ÜNİVERSİTESİ </a:t>
            </a:r>
          </a:p>
          <a:p>
            <a:pPr marL="0" indent="0">
              <a:buNone/>
            </a:pPr>
            <a:endParaRPr lang="tr-TR" dirty="0"/>
          </a:p>
          <a:p>
            <a:pPr marL="0" indent="0">
              <a:buNone/>
            </a:pPr>
            <a:r>
              <a:rPr lang="tr-TR" dirty="0" smtClean="0"/>
              <a:t>REHBERLİK VE PSİKOLOJİK DANIŞMANLIK</a:t>
            </a:r>
            <a:endParaRPr lang="tr-TR" dirty="0"/>
          </a:p>
        </p:txBody>
      </p:sp>
    </p:spTree>
    <p:extLst>
      <p:ext uri="{BB962C8B-B14F-4D97-AF65-F5344CB8AC3E}">
        <p14:creationId xmlns:p14="http://schemas.microsoft.com/office/powerpoint/2010/main" val="22584394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KAYNAKÇA</a:t>
            </a:r>
            <a:endParaRPr lang="tr-TR" dirty="0"/>
          </a:p>
        </p:txBody>
      </p:sp>
      <p:sp>
        <p:nvSpPr>
          <p:cNvPr id="3" name="Content Placeholder 2"/>
          <p:cNvSpPr>
            <a:spLocks noGrp="1"/>
          </p:cNvSpPr>
          <p:nvPr>
            <p:ph sz="quarter" idx="1"/>
          </p:nvPr>
        </p:nvSpPr>
        <p:spPr/>
        <p:txBody>
          <a:bodyPr/>
          <a:lstStyle/>
          <a:p>
            <a:r>
              <a:rPr lang="tr-TR" dirty="0">
                <a:hlinkClick r:id="rId2"/>
              </a:rPr>
              <a:t>http://www.milliyet.com.tr/piri-reis-muzesi-ctso-kongre-fuar-merkezi-canakkale-yerelhaber-525219</a:t>
            </a:r>
            <a:r>
              <a:rPr lang="tr-TR" dirty="0" smtClean="0">
                <a:hlinkClick r:id="rId2"/>
              </a:rPr>
              <a:t>/</a:t>
            </a:r>
            <a:endParaRPr lang="tr-TR" dirty="0" smtClean="0"/>
          </a:p>
          <a:p>
            <a:r>
              <a:rPr lang="tr-TR" dirty="0">
                <a:hlinkClick r:id="rId3"/>
              </a:rPr>
              <a:t>http://www.milliyet.com.tr/piri-reis-muzesi-ctso-kongre-fuar-merkezi-canakkale-yerelfotogaleri-6357726</a:t>
            </a:r>
            <a:r>
              <a:rPr lang="tr-TR" dirty="0" smtClean="0">
                <a:hlinkClick r:id="rId3"/>
              </a:rPr>
              <a:t>/</a:t>
            </a:r>
            <a:endParaRPr lang="tr-TR" dirty="0" smtClean="0"/>
          </a:p>
          <a:p>
            <a:r>
              <a:rPr lang="tr-TR" dirty="0">
                <a:hlinkClick r:id="rId4"/>
              </a:rPr>
              <a:t>http://</a:t>
            </a:r>
            <a:r>
              <a:rPr lang="tr-TR" dirty="0" smtClean="0">
                <a:hlinkClick r:id="rId4"/>
              </a:rPr>
              <a:t>tr.wikipedia.org/wiki/P%C3%AEr%C3%AE_Reis</a:t>
            </a:r>
            <a:endParaRPr lang="tr-TR" dirty="0" smtClean="0"/>
          </a:p>
          <a:p>
            <a:endParaRPr lang="tr-TR" dirty="0"/>
          </a:p>
        </p:txBody>
      </p:sp>
    </p:spTree>
    <p:extLst>
      <p:ext uri="{BB962C8B-B14F-4D97-AF65-F5344CB8AC3E}">
        <p14:creationId xmlns:p14="http://schemas.microsoft.com/office/powerpoint/2010/main" val="1651141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tr-TR" dirty="0" smtClean="0"/>
              <a:t>PİRİ REİS’İN DENİZCİLİĞE BAŞLAMASI VE OSMANLI DONANMASINA KATILMASI</a:t>
            </a:r>
            <a:endParaRPr lang="tr-TR" dirty="0"/>
          </a:p>
        </p:txBody>
      </p:sp>
      <p:sp>
        <p:nvSpPr>
          <p:cNvPr id="3" name="Content Placeholder 2"/>
          <p:cNvSpPr>
            <a:spLocks noGrp="1"/>
          </p:cNvSpPr>
          <p:nvPr>
            <p:ph sz="quarter" idx="1"/>
          </p:nvPr>
        </p:nvSpPr>
        <p:spPr/>
        <p:txBody>
          <a:bodyPr>
            <a:normAutofit fontScale="92500"/>
          </a:bodyPr>
          <a:lstStyle/>
          <a:p>
            <a:pPr lvl="1"/>
            <a:r>
              <a:rPr lang="tr-TR" dirty="0">
                <a:latin typeface="Arial" panose="020B0604020202020204" pitchFamily="34" charset="0"/>
                <a:cs typeface="Arial" panose="020B0604020202020204" pitchFamily="34" charset="0"/>
              </a:rPr>
              <a:t>Pîrî denizciliğe amcası Kemal Reis'in yanında başladı; 1487-1493 yılları arasında birlikte Akdeniz'de korsanlık yaptılar; Sicilya, Korsika, Sardunya ve Fransa kıyılarına yapılan akınlara katıldılar. 1486'da Endülüs'te Müslümanların hakimiyetindeki son şehir olan Gırnata'da katliama uğrayan Müslümanlar Osmanlı Devleti'nden yardım isteyince o yıllarda deniz aşırı sefere çıkacak donanması bulunmayan Osmanlı Devleti, Kemal Reis'i Osmanlı Bayrağı altında İspanya'ya gönderdi. Bu sefere katılan Pîrî Reis, amcası ile birlikte müslümanları İspanya'dan Kuzey Afrika'ya taşıdı.</a:t>
            </a:r>
            <a:r>
              <a:rPr lang="tr-TR" dirty="0"/>
              <a:t> </a:t>
            </a:r>
            <a:r>
              <a:rPr lang="tr-TR" dirty="0">
                <a:latin typeface="Arial" panose="020B0604020202020204" pitchFamily="34" charset="0"/>
                <a:cs typeface="Arial" panose="020B0604020202020204" pitchFamily="34" charset="0"/>
              </a:rPr>
              <a:t>Venedik üzerine sefer hazırlığına girişen II. Beyazid'in Akdeniz'de korsanlık yapan denizcileri Osmanlı donanmasına katılmaya çağırması üzerine 1494'te amcası ile birlikte İstanbul'da padişahın huzuruna çıktı ve birlikte donanmanın resmi hizmetine girdiler</a:t>
            </a:r>
            <a:r>
              <a:rPr lang="tr-TR" dirty="0"/>
              <a:t>.</a:t>
            </a:r>
            <a:endParaRPr lang="tr-TR" dirty="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2989060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DENİZCİLİKTE İLK KILAVUZ KİTAP</a:t>
            </a:r>
            <a:endParaRPr lang="tr-TR" dirty="0"/>
          </a:p>
        </p:txBody>
      </p:sp>
      <p:sp>
        <p:nvSpPr>
          <p:cNvPr id="3" name="Content Placeholder 2"/>
          <p:cNvSpPr>
            <a:spLocks noGrp="1"/>
          </p:cNvSpPr>
          <p:nvPr>
            <p:ph sz="quarter" idx="1"/>
          </p:nvPr>
        </p:nvSpPr>
        <p:spPr/>
        <p:txBody>
          <a:bodyPr>
            <a:normAutofit/>
          </a:bodyPr>
          <a:lstStyle/>
          <a:p>
            <a:pPr lvl="1"/>
            <a:r>
              <a:rPr lang="tr-TR" dirty="0"/>
              <a:t>Pîrî Reis, Osmanlı Donanması'nın Venedik Donanması'na karşı sağlamaya çalıştığı deniz kontrolü mücadelesinde Osmanlı donanmasında gemi komutanı olarak yer aldı, böylece ilk kez savaş kaptanı oldu. Yaptığı başarılı savaşların sonucunda Venedikliler barış istediler ve iki devlet arasında bir barış anlaşması yapıldı. Pîrî Reis, 1495-1510 yıllarında İnebahtı, Moton, Koron, Navarin, Midilli, Rodos gibi deniz seferlerinde görev aldı. Akdeniz'de yaptığı seyirler sırasında gördüğü yerleri ve yaşadığı olayları, daha sonra Kitab-ı Bahriye adıyla dünya denizciliğinin de ilk kılavuz kitabı olma özelliğini taşıyacak olan kitabının taslağı olarak kaydetti.</a:t>
            </a:r>
          </a:p>
        </p:txBody>
      </p:sp>
    </p:spTree>
    <p:extLst>
      <p:ext uri="{BB962C8B-B14F-4D97-AF65-F5344CB8AC3E}">
        <p14:creationId xmlns:p14="http://schemas.microsoft.com/office/powerpoint/2010/main" val="1700025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İLK KEZ DÜNYA HARİTASI</a:t>
            </a:r>
            <a:endParaRPr lang="tr-TR" dirty="0"/>
          </a:p>
        </p:txBody>
      </p:sp>
      <p:sp>
        <p:nvSpPr>
          <p:cNvPr id="3" name="Content Placeholder 2"/>
          <p:cNvSpPr>
            <a:spLocks noGrp="1"/>
          </p:cNvSpPr>
          <p:nvPr>
            <p:ph sz="quarter" idx="1"/>
          </p:nvPr>
        </p:nvSpPr>
        <p:spPr/>
        <p:txBody>
          <a:bodyPr>
            <a:normAutofit lnSpcReduction="10000"/>
          </a:bodyPr>
          <a:lstStyle/>
          <a:p>
            <a:pPr lvl="1"/>
            <a:r>
              <a:rPr lang="tr-TR" dirty="0"/>
              <a:t>Pîrî Reis, 1511'de amcasının bir deniz kazasında ölümünden sonra Gelibolu'ya yerleşti. Barbaros Kardeşler'in idaresi altındaki donanmada halaoğlu Muhiddin Reis ile Akdeniz'de bazı seferlere çıktıysa da daha çok Gelibolu'da kalıp haritaları ve kitabı üzerinde çalıştı. Bu haritalardan ve kendi gözlemlerinden yararlanarak 1513 tarihli ilk dünya </a:t>
            </a:r>
            <a:r>
              <a:rPr lang="tr-TR" dirty="0" smtClean="0"/>
              <a:t>haritasını çizdi</a:t>
            </a:r>
            <a:r>
              <a:rPr lang="tr-TR" dirty="0"/>
              <a:t>. Atlas Okyanusu, İber Yarımadası, Afrika'nın batısı ile yeni dünya Amerika'nın doğu kıyılarını kapsayan üçte birlik parça, bu haritanın günümüzde elde bulunan bölümüdür. Bu haritayı dünya ölçeğinde önemli kılan, günümüze kalmamış </a:t>
            </a:r>
            <a:r>
              <a:rPr lang="tr-TR" dirty="0" smtClean="0"/>
              <a:t>olan,</a:t>
            </a:r>
            <a:r>
              <a:rPr lang="tr-TR" dirty="0"/>
              <a:t> Kristof Kolomb'un Amerika haritasındaki bilgileri içeriyor olması rivayetidir.</a:t>
            </a:r>
          </a:p>
        </p:txBody>
      </p:sp>
    </p:spTree>
    <p:extLst>
      <p:ext uri="{BB962C8B-B14F-4D97-AF65-F5344CB8AC3E}">
        <p14:creationId xmlns:p14="http://schemas.microsoft.com/office/powerpoint/2010/main" val="4284101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NİL IRMAĞI ÇİZİMİ</a:t>
            </a:r>
            <a:endParaRPr lang="tr-TR" dirty="0"/>
          </a:p>
        </p:txBody>
      </p:sp>
      <p:sp>
        <p:nvSpPr>
          <p:cNvPr id="3" name="Content Placeholder 2"/>
          <p:cNvSpPr>
            <a:spLocks noGrp="1"/>
          </p:cNvSpPr>
          <p:nvPr>
            <p:ph sz="quarter" idx="1"/>
          </p:nvPr>
        </p:nvSpPr>
        <p:spPr/>
        <p:txBody>
          <a:bodyPr/>
          <a:lstStyle/>
          <a:p>
            <a:pPr lvl="1"/>
            <a:r>
              <a:rPr lang="tr-TR" dirty="0" smtClean="0"/>
              <a:t>Barbaros </a:t>
            </a:r>
            <a:r>
              <a:rPr lang="tr-TR" dirty="0"/>
              <a:t>Kardeşler, 1515 yılında dünyanın en büyük deniz güçlerinden birisini oluşturmuş ve Kuzey Afrika'da fetihler yapmışlardı. Pîrî Reis, Oruç Reis'in kaptanlarından birisi olarak hediye sunmak üzere yardımını bekledikleri Yavuz Sultan Selim'e gönderildiğinde Yavuz'un yardım olarak verdiği iki savaş gemisi ile geri döndü. Pîrî Reis, 1516-1517 </a:t>
            </a:r>
            <a:r>
              <a:rPr lang="tr-TR" dirty="0" smtClean="0"/>
              <a:t>yıllarında İstanbul'a </a:t>
            </a:r>
            <a:r>
              <a:rPr lang="tr-TR" dirty="0"/>
              <a:t>geldiğinde tekrar Osmanlı donanmasının hizmetine girdi; Derya Beyi (Deniz Albayı) rütbesini aldı ve </a:t>
            </a:r>
            <a:r>
              <a:rPr lang="tr-TR" dirty="0" smtClean="0"/>
              <a:t>Mısır seferine </a:t>
            </a:r>
            <a:r>
              <a:rPr lang="tr-TR" dirty="0"/>
              <a:t>gemi komutanı olarak katıldı. Donanmanın bir kısmı ile Kahire'ye geçip Nil ırmağını çizme fırsatı buldu.</a:t>
            </a:r>
          </a:p>
        </p:txBody>
      </p:sp>
    </p:spTree>
    <p:extLst>
      <p:ext uri="{BB962C8B-B14F-4D97-AF65-F5344CB8AC3E}">
        <p14:creationId xmlns:p14="http://schemas.microsoft.com/office/powerpoint/2010/main" val="158353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HARİTANIN PADİŞAHA SUNULMASI</a:t>
            </a:r>
            <a:endParaRPr lang="tr-TR" dirty="0"/>
          </a:p>
        </p:txBody>
      </p:sp>
      <p:sp>
        <p:nvSpPr>
          <p:cNvPr id="3" name="Content Placeholder 2"/>
          <p:cNvSpPr>
            <a:spLocks noGrp="1"/>
          </p:cNvSpPr>
          <p:nvPr>
            <p:ph sz="quarter" idx="1"/>
          </p:nvPr>
        </p:nvSpPr>
        <p:spPr/>
        <p:txBody>
          <a:bodyPr>
            <a:normAutofit/>
          </a:bodyPr>
          <a:lstStyle/>
          <a:p>
            <a:pPr lvl="1"/>
            <a:r>
              <a:rPr lang="tr-TR" dirty="0"/>
              <a:t>Pîrî Reis, İskenderiye'nin ele geçirilmesinde gösterdiği başarılar ile padişahın övgüsünü kazandı ve sefer sırasında haritasını padişaha sundu. Günümüzde bu haritanın bir parçası mevcuttur, diğer parçası kayıptır. Bazı tarihçilere göre, Osmanlı padişahı dünya haritasına bakmış ve "</a:t>
            </a:r>
            <a:r>
              <a:rPr lang="tr-TR" i="1" dirty="0"/>
              <a:t>Dünya ne kadar küçük...</a:t>
            </a:r>
            <a:r>
              <a:rPr lang="tr-TR" dirty="0"/>
              <a:t>" demiştir. Sonra da, haritayı ikiye bölmüş ve "</a:t>
            </a:r>
            <a:r>
              <a:rPr lang="tr-TR" i="1" dirty="0"/>
              <a:t>biz doğu tarafını elimizde tutacağız..</a:t>
            </a:r>
            <a:r>
              <a:rPr lang="tr-TR" dirty="0"/>
              <a:t>" demiştir.. Padişah, daha sonra 1929'da bulunacak olan diğer yarıyı atmıştır. Bazı kaynaklarca, günümüzde bulunamamış olan doğu yarısını, Hint Okyanusu'nun ve onun Baharat yolunun kontrolünü ele geçirmek için Padişahın yapacağı olası bir sefer için kullanmak istediği bile iddia edilmektedir.</a:t>
            </a:r>
            <a:endParaRPr lang="tr-TR" dirty="0"/>
          </a:p>
        </p:txBody>
      </p:sp>
    </p:spTree>
    <p:extLst>
      <p:ext uri="{BB962C8B-B14F-4D97-AF65-F5344CB8AC3E}">
        <p14:creationId xmlns:p14="http://schemas.microsoft.com/office/powerpoint/2010/main" val="603498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KİTABINI PADİŞAHA SUNMASI</a:t>
            </a:r>
            <a:endParaRPr lang="tr-TR" dirty="0"/>
          </a:p>
        </p:txBody>
      </p:sp>
      <p:sp>
        <p:nvSpPr>
          <p:cNvPr id="3" name="Content Placeholder 2"/>
          <p:cNvSpPr>
            <a:spLocks noGrp="1"/>
          </p:cNvSpPr>
          <p:nvPr>
            <p:ph sz="quarter" idx="1"/>
          </p:nvPr>
        </p:nvSpPr>
        <p:spPr/>
        <p:txBody>
          <a:bodyPr>
            <a:normAutofit/>
          </a:bodyPr>
          <a:lstStyle/>
          <a:p>
            <a:pPr lvl="1"/>
            <a:r>
              <a:rPr lang="tr-TR" dirty="0"/>
              <a:t>Pîrî Reis seferden sonra, tuttuğu notlardan Bahriye için bir kitap yapmak amacıyla Gelibolu'ya döndü. Derlediği denizcilik notlarını bir Denizcilik Kitabı (Seyir Kılavuzu) olan Kitab-ı Bahriye'de bir araya </a:t>
            </a:r>
            <a:r>
              <a:rPr lang="tr-TR" dirty="0" smtClean="0"/>
              <a:t>getirdi. Kanuni </a:t>
            </a:r>
            <a:r>
              <a:rPr lang="tr-TR" dirty="0"/>
              <a:t>Sultan Süleyman'ın dönemi, büyük fetihler dönemiydi. Pîrî Reis, 1523'deki Rodos seferi sırasında da Osmanlı Donanması'na katıldı. 1524'de Mısır seyrinde kılavuzluğunu yaptığı sadrazam Pargalı </a:t>
            </a:r>
            <a:r>
              <a:rPr lang="tr-TR" dirty="0" smtClean="0"/>
              <a:t>Damat </a:t>
            </a:r>
            <a:r>
              <a:rPr lang="tr-TR" dirty="0"/>
              <a:t>İbrahim Paşa'nın takdiri ve desteğini kazanınca, 1525'da gözden geçirdiği Kitab-ı Bahriye'sini İbrahim Paşa aracılığıyla Kanuni'ye sundu.</a:t>
            </a:r>
          </a:p>
          <a:p>
            <a:endParaRPr lang="tr-TR" dirty="0"/>
          </a:p>
        </p:txBody>
      </p:sp>
    </p:spTree>
    <p:extLst>
      <p:ext uri="{BB962C8B-B14F-4D97-AF65-F5344CB8AC3E}">
        <p14:creationId xmlns:p14="http://schemas.microsoft.com/office/powerpoint/2010/main" val="2280688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YAŞAMININ SON ZAMANLARI VE SON GÖREVİ</a:t>
            </a:r>
            <a:endParaRPr lang="tr-TR" dirty="0"/>
          </a:p>
        </p:txBody>
      </p:sp>
      <p:sp>
        <p:nvSpPr>
          <p:cNvPr id="3" name="Content Placeholder 2"/>
          <p:cNvSpPr>
            <a:spLocks noGrp="1"/>
          </p:cNvSpPr>
          <p:nvPr>
            <p:ph sz="quarter" idx="1"/>
          </p:nvPr>
        </p:nvSpPr>
        <p:spPr/>
        <p:txBody>
          <a:bodyPr>
            <a:normAutofit/>
          </a:bodyPr>
          <a:lstStyle/>
          <a:p>
            <a:pPr lvl="1"/>
            <a:r>
              <a:rPr lang="tr-TR" dirty="0"/>
              <a:t>Pîrî Reis'in 1526'ya kadar olan yaşamı Kitab-ı Bahriye'den izlenebilir. Pîrî Reis, 1528'de, ilkinden daha içerikli ikinci dünya </a:t>
            </a:r>
            <a:r>
              <a:rPr lang="tr-TR" dirty="0" smtClean="0"/>
              <a:t>haritasını</a:t>
            </a:r>
            <a:r>
              <a:rPr lang="tr-TR" dirty="0"/>
              <a:t> </a:t>
            </a:r>
            <a:r>
              <a:rPr lang="tr-TR" dirty="0" smtClean="0"/>
              <a:t>çizdi.1533 </a:t>
            </a:r>
            <a:r>
              <a:rPr lang="tr-TR" dirty="0"/>
              <a:t>yılında Barbaros Hayrettin Paşa kaptan-ı derya olunca Pîrî Reis de Derya Sancak Beyi (Tümamiral) ünvanı alan Pîrî Reis, sonraki yıllarda, güney sularında devlet için çalıştı. Barbaros'un 1546'da ölümünün ardından Mısır Kaptanlığı (Hint Denizleri Kaptanlığı da denilirdi) yaptı, Umman Denizi, Kızıl </a:t>
            </a:r>
            <a:r>
              <a:rPr lang="tr-TR" dirty="0" smtClean="0"/>
              <a:t>Deniz ve</a:t>
            </a:r>
            <a:r>
              <a:rPr lang="tr-TR" dirty="0"/>
              <a:t> Basra Körfezi'ndeki deniz görevlerinde yaşlandı. Osmanlı donanmasında yaptığı son görev idamıyla sonuçlanan Mısır Kaptanlığı oldu.</a:t>
            </a:r>
          </a:p>
          <a:p>
            <a:endParaRPr lang="tr-TR" dirty="0"/>
          </a:p>
        </p:txBody>
      </p:sp>
    </p:spTree>
    <p:extLst>
      <p:ext uri="{BB962C8B-B14F-4D97-AF65-F5344CB8AC3E}">
        <p14:creationId xmlns:p14="http://schemas.microsoft.com/office/powerpoint/2010/main" val="25478898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91</TotalTime>
  <Words>306</Words>
  <Application>Microsoft Office PowerPoint</Application>
  <PresentationFormat>On-screen Show (4:3)</PresentationFormat>
  <Paragraphs>41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Oriel</vt:lpstr>
      <vt:lpstr>          PİRİ REİS (1465/1470-1554)</vt:lpstr>
      <vt:lpstr>HAYATI</vt:lpstr>
      <vt:lpstr>PİRİ REİS’İN DENİZCİLİĞE BAŞLAMASI VE OSMANLI DONANMASINA KATILMASI</vt:lpstr>
      <vt:lpstr>DENİZCİLİKTE İLK KILAVUZ KİTAP</vt:lpstr>
      <vt:lpstr>İLK KEZ DÜNYA HARİTASI</vt:lpstr>
      <vt:lpstr>NİL IRMAĞI ÇİZİMİ</vt:lpstr>
      <vt:lpstr>HARİTANIN PADİŞAHA SUNULMASI</vt:lpstr>
      <vt:lpstr>KİTABINI PADİŞAHA SUNMASI</vt:lpstr>
      <vt:lpstr>YAŞAMININ SON ZAMANLARI VE SON GÖREVİ</vt:lpstr>
      <vt:lpstr>İDAM EDİLİŞİ</vt:lpstr>
      <vt:lpstr>BAŞLICA ESERLERİ</vt:lpstr>
      <vt:lpstr>PİRİ REİS HARİTASI</vt:lpstr>
      <vt:lpstr>PowerPoint Presentation</vt:lpstr>
      <vt:lpstr>PowerPoint Presentation</vt:lpstr>
      <vt:lpstr>PİRİ REİS MÜZESİ </vt:lpstr>
      <vt:lpstr>MÜZE FOTOĞRAFLARI</vt:lpstr>
      <vt:lpstr>PowerPoint Presentation</vt:lpstr>
      <vt:lpstr>PowerPoint Presentation</vt:lpstr>
      <vt:lpstr>PowerPoint Presentation</vt:lpstr>
      <vt:lpstr>PowerPoint Presentation</vt:lpstr>
      <vt:lpstr>HAZIRLAYAN</vt:lpstr>
      <vt:lpstr>KAYNAKÇA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PİRİ REİS (1465/1470-1554)</dc:title>
  <dc:creator>dell</dc:creator>
  <cp:lastModifiedBy>dell</cp:lastModifiedBy>
  <cp:revision>8</cp:revision>
  <dcterms:created xsi:type="dcterms:W3CDTF">2014-12-16T14:42:44Z</dcterms:created>
  <dcterms:modified xsi:type="dcterms:W3CDTF">2014-12-16T16:15:03Z</dcterms:modified>
</cp:coreProperties>
</file>