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256" r:id="rId2"/>
    <p:sldId id="373" r:id="rId3"/>
    <p:sldId id="374" r:id="rId4"/>
    <p:sldId id="371" r:id="rId5"/>
    <p:sldId id="366" r:id="rId6"/>
    <p:sldId id="359" r:id="rId7"/>
    <p:sldId id="375" r:id="rId8"/>
    <p:sldId id="323" r:id="rId9"/>
  </p:sldIdLst>
  <p:sldSz cx="9144000" cy="6858000" type="screen4x3"/>
  <p:notesSz cx="6815138" cy="9942513"/>
  <p:defaultTextStyle>
    <a:defPPr>
      <a:defRPr lang="tr-TR"/>
    </a:defPPr>
    <a:lvl1pPr algn="l" rtl="0" fontAlgn="base">
      <a:spcBef>
        <a:spcPct val="20000"/>
      </a:spcBef>
      <a:spcAft>
        <a:spcPct val="0"/>
      </a:spcAft>
      <a:buChar char="•"/>
      <a:defRPr sz="3200" kern="1200">
        <a:solidFill>
          <a:schemeClr val="tx1"/>
        </a:solidFill>
        <a:latin typeface="Tahoma" pitchFamily="34" charset="0"/>
        <a:ea typeface="+mn-ea"/>
        <a:cs typeface="+mn-cs"/>
      </a:defRPr>
    </a:lvl1pPr>
    <a:lvl2pPr marL="457200" algn="l" rtl="0" fontAlgn="base">
      <a:spcBef>
        <a:spcPct val="20000"/>
      </a:spcBef>
      <a:spcAft>
        <a:spcPct val="0"/>
      </a:spcAft>
      <a:buChar char="•"/>
      <a:defRPr sz="3200" kern="1200">
        <a:solidFill>
          <a:schemeClr val="tx1"/>
        </a:solidFill>
        <a:latin typeface="Tahoma" pitchFamily="34" charset="0"/>
        <a:ea typeface="+mn-ea"/>
        <a:cs typeface="+mn-cs"/>
      </a:defRPr>
    </a:lvl2pPr>
    <a:lvl3pPr marL="914400" algn="l" rtl="0" fontAlgn="base">
      <a:spcBef>
        <a:spcPct val="20000"/>
      </a:spcBef>
      <a:spcAft>
        <a:spcPct val="0"/>
      </a:spcAft>
      <a:buChar char="•"/>
      <a:defRPr sz="3200" kern="1200">
        <a:solidFill>
          <a:schemeClr val="tx1"/>
        </a:solidFill>
        <a:latin typeface="Tahoma" pitchFamily="34" charset="0"/>
        <a:ea typeface="+mn-ea"/>
        <a:cs typeface="+mn-cs"/>
      </a:defRPr>
    </a:lvl3pPr>
    <a:lvl4pPr marL="1371600" algn="l" rtl="0" fontAlgn="base">
      <a:spcBef>
        <a:spcPct val="20000"/>
      </a:spcBef>
      <a:spcAft>
        <a:spcPct val="0"/>
      </a:spcAft>
      <a:buChar char="•"/>
      <a:defRPr sz="3200" kern="1200">
        <a:solidFill>
          <a:schemeClr val="tx1"/>
        </a:solidFill>
        <a:latin typeface="Tahoma" pitchFamily="34" charset="0"/>
        <a:ea typeface="+mn-ea"/>
        <a:cs typeface="+mn-cs"/>
      </a:defRPr>
    </a:lvl4pPr>
    <a:lvl5pPr marL="1828800" algn="l" rtl="0" fontAlgn="base">
      <a:spcBef>
        <a:spcPct val="20000"/>
      </a:spcBef>
      <a:spcAft>
        <a:spcPct val="0"/>
      </a:spcAft>
      <a:buChar char="•"/>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CCFF"/>
    <a:srgbClr val="006600"/>
    <a:srgbClr val="CC6600"/>
    <a:srgbClr val="FF9900"/>
    <a:srgbClr val="FF0000"/>
    <a:srgbClr val="00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7" autoAdjust="0"/>
    <p:restoredTop sz="94746" autoAdjust="0"/>
  </p:normalViewPr>
  <p:slideViewPr>
    <p:cSldViewPr>
      <p:cViewPr>
        <p:scale>
          <a:sx n="60" d="100"/>
          <a:sy n="60" d="100"/>
        </p:scale>
        <p:origin x="-1142"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endParaRPr lang="tr-TR" altLang="tr-TR"/>
          </a:p>
        </p:txBody>
      </p:sp>
      <p:sp>
        <p:nvSpPr>
          <p:cNvPr id="32771" name="Rectangle 3"/>
          <p:cNvSpPr>
            <a:spLocks noGrp="1" noChangeArrowheads="1"/>
          </p:cNvSpPr>
          <p:nvPr>
            <p:ph type="dt" sz="quarter" idx="1"/>
          </p:nvPr>
        </p:nvSpPr>
        <p:spPr bwMode="auto">
          <a:xfrm>
            <a:off x="3862388"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endParaRPr lang="tr-TR" altLang="tr-TR"/>
          </a:p>
        </p:txBody>
      </p:sp>
      <p:sp>
        <p:nvSpPr>
          <p:cNvPr id="32772" name="Rectangle 4"/>
          <p:cNvSpPr>
            <a:spLocks noGrp="1" noChangeArrowheads="1"/>
          </p:cNvSpPr>
          <p:nvPr>
            <p:ph type="ftr" sz="quarter" idx="2"/>
          </p:nvPr>
        </p:nvSpPr>
        <p:spPr bwMode="auto">
          <a:xfrm>
            <a:off x="0" y="9445625"/>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endParaRPr lang="tr-TR" altLang="tr-TR"/>
          </a:p>
        </p:txBody>
      </p:sp>
      <p:sp>
        <p:nvSpPr>
          <p:cNvPr id="32773" name="Rectangle 5"/>
          <p:cNvSpPr>
            <a:spLocks noGrp="1" noChangeArrowheads="1"/>
          </p:cNvSpPr>
          <p:nvPr>
            <p:ph type="sldNum" sz="quarter" idx="3"/>
          </p:nvPr>
        </p:nvSpPr>
        <p:spPr bwMode="auto">
          <a:xfrm>
            <a:off x="3862388" y="9445625"/>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fld id="{6B412C0D-3E04-4180-94D8-1813C5B3289F}" type="slidenum">
              <a:rPr lang="tr-TR" altLang="tr-TR"/>
              <a:pPr/>
              <a:t>‹#›</a:t>
            </a:fld>
            <a:endParaRPr lang="tr-TR" altLang="tr-TR"/>
          </a:p>
        </p:txBody>
      </p:sp>
    </p:spTree>
    <p:extLst>
      <p:ext uri="{BB962C8B-B14F-4D97-AF65-F5344CB8AC3E}">
        <p14:creationId xmlns:p14="http://schemas.microsoft.com/office/powerpoint/2010/main" val="428922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endParaRPr lang="tr-TR" altLang="tr-TR"/>
          </a:p>
        </p:txBody>
      </p:sp>
      <p:sp>
        <p:nvSpPr>
          <p:cNvPr id="31747" name="Rectangle 3"/>
          <p:cNvSpPr>
            <a:spLocks noGrp="1" noChangeArrowheads="1"/>
          </p:cNvSpPr>
          <p:nvPr>
            <p:ph type="dt" idx="1"/>
          </p:nvPr>
        </p:nvSpPr>
        <p:spPr bwMode="auto">
          <a:xfrm>
            <a:off x="3862388"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endParaRPr lang="tr-TR" altLang="tr-TR"/>
          </a:p>
        </p:txBody>
      </p:sp>
      <p:sp>
        <p:nvSpPr>
          <p:cNvPr id="31748" name="Rectangle 4"/>
          <p:cNvSpPr>
            <a:spLocks noGrp="1" noRot="1" noChangeAspect="1" noChangeArrowheads="1" noTextEdit="1"/>
          </p:cNvSpPr>
          <p:nvPr>
            <p:ph type="sldImg" idx="2"/>
          </p:nvPr>
        </p:nvSpPr>
        <p:spPr bwMode="auto">
          <a:xfrm>
            <a:off x="923925" y="746125"/>
            <a:ext cx="4970463"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908050" y="4722813"/>
            <a:ext cx="4999038"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31750" name="Rectangle 6"/>
          <p:cNvSpPr>
            <a:spLocks noGrp="1" noChangeArrowheads="1"/>
          </p:cNvSpPr>
          <p:nvPr>
            <p:ph type="ftr" sz="quarter" idx="4"/>
          </p:nvPr>
        </p:nvSpPr>
        <p:spPr bwMode="auto">
          <a:xfrm>
            <a:off x="0" y="9445625"/>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endParaRPr lang="tr-TR" altLang="tr-TR"/>
          </a:p>
        </p:txBody>
      </p:sp>
      <p:sp>
        <p:nvSpPr>
          <p:cNvPr id="31751" name="Rectangle 7"/>
          <p:cNvSpPr>
            <a:spLocks noGrp="1" noChangeArrowheads="1"/>
          </p:cNvSpPr>
          <p:nvPr>
            <p:ph type="sldNum" sz="quarter" idx="5"/>
          </p:nvPr>
        </p:nvSpPr>
        <p:spPr bwMode="auto">
          <a:xfrm>
            <a:off x="3862388" y="9445625"/>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fld id="{E68FE97E-758A-452B-BBCA-310264489FAE}" type="slidenum">
              <a:rPr lang="tr-TR" altLang="tr-TR"/>
              <a:pPr/>
              <a:t>‹#›</a:t>
            </a:fld>
            <a:endParaRPr lang="tr-TR" altLang="tr-TR"/>
          </a:p>
        </p:txBody>
      </p:sp>
    </p:spTree>
    <p:extLst>
      <p:ext uri="{BB962C8B-B14F-4D97-AF65-F5344CB8AC3E}">
        <p14:creationId xmlns:p14="http://schemas.microsoft.com/office/powerpoint/2010/main" val="32091220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8635C2-C2B2-4F58-804F-CF2D5C6369D8}" type="slidenum">
              <a:rPr lang="tr-TR" altLang="tr-TR"/>
              <a:pPr/>
              <a:t>1</a:t>
            </a:fld>
            <a:endParaRPr lang="tr-TR" altLang="tr-T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35A4D-3E17-44FB-9DCE-50BA651C6E70}" type="slidenum">
              <a:rPr lang="tr-TR" altLang="tr-TR"/>
              <a:pPr/>
              <a:t>2</a:t>
            </a:fld>
            <a:endParaRPr lang="tr-TR" altLang="tr-TR"/>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B4F4E6-D9E9-4CC0-956B-23FA4A252494}" type="slidenum">
              <a:rPr lang="tr-TR" altLang="tr-TR"/>
              <a:pPr/>
              <a:t>3</a:t>
            </a:fld>
            <a:endParaRPr lang="tr-TR" altLang="tr-TR"/>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568695-497D-4C1C-B24F-ED95D287451C}" type="slidenum">
              <a:rPr lang="tr-TR" altLang="tr-TR"/>
              <a:pPr/>
              <a:t>4</a:t>
            </a:fld>
            <a:endParaRPr lang="tr-TR" altLang="tr-TR"/>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B53F0-EF5B-43DC-A11F-6FEA8309F1B1}" type="slidenum">
              <a:rPr lang="tr-TR" altLang="tr-TR"/>
              <a:pPr/>
              <a:t>5</a:t>
            </a:fld>
            <a:endParaRPr lang="tr-TR" altLang="tr-TR"/>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A4CF9F-786C-4AD6-83FC-B9193A189DE0}" type="slidenum">
              <a:rPr lang="tr-TR" altLang="tr-TR"/>
              <a:pPr/>
              <a:t>6</a:t>
            </a:fld>
            <a:endParaRPr lang="tr-TR" altLang="tr-TR"/>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4E20F-4109-467C-AB54-4867F96BC11A}" type="slidenum">
              <a:rPr lang="tr-TR" altLang="tr-TR"/>
              <a:pPr/>
              <a:t>7</a:t>
            </a:fld>
            <a:endParaRPr lang="tr-TR" altLang="tr-TR"/>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74B1FC-49A3-4FFF-B887-9F647EE3FDA6}" type="slidenum">
              <a:rPr lang="tr-TR" altLang="tr-TR"/>
              <a:pPr/>
              <a:t>8</a:t>
            </a:fld>
            <a:endParaRPr lang="tr-TR" altLang="tr-TR"/>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9050"/>
            <a:ext cx="9144000" cy="6877050"/>
            <a:chOff x="0" y="-12"/>
            <a:chExt cx="5760" cy="4332"/>
          </a:xfrm>
        </p:grpSpPr>
        <p:sp>
          <p:nvSpPr>
            <p:cNvPr id="1331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nvGrpSpPr>
            <p:cNvPr id="13316" name="Group 4"/>
            <p:cNvGrpSpPr>
              <a:grpSpLocks/>
            </p:cNvGrpSpPr>
            <p:nvPr userDrawn="1"/>
          </p:nvGrpSpPr>
          <p:grpSpPr bwMode="auto">
            <a:xfrm>
              <a:off x="0" y="-12"/>
              <a:ext cx="5760" cy="1045"/>
              <a:chOff x="0" y="-9"/>
              <a:chExt cx="5760" cy="1045"/>
            </a:xfrm>
          </p:grpSpPr>
          <p:sp>
            <p:nvSpPr>
              <p:cNvPr id="13317" name="Freeform 5"/>
              <p:cNvSpPr>
                <a:spLocks/>
              </p:cNvSpPr>
              <p:nvPr userDrawn="1"/>
            </p:nvSpPr>
            <p:spPr bwMode="ltGray">
              <a:xfrm>
                <a:off x="0" y="4"/>
                <a:ext cx="5760" cy="1032"/>
              </a:xfrm>
              <a:custGeom>
                <a:avLst/>
                <a:gdLst>
                  <a:gd name="T0" fmla="*/ 4848 w 4848"/>
                  <a:gd name="T1" fmla="*/ 432 h 432"/>
                  <a:gd name="T2" fmla="*/ 0 w 4848"/>
                  <a:gd name="T3" fmla="*/ 432 h 432"/>
                  <a:gd name="T4" fmla="*/ 0 w 4848"/>
                  <a:gd name="T5" fmla="*/ 0 h 432"/>
                  <a:gd name="T6" fmla="*/ 4848 w 4848"/>
                  <a:gd name="T7" fmla="*/ 0 h 432"/>
                  <a:gd name="T8" fmla="*/ 4848 w 4848"/>
                  <a:gd name="T9" fmla="*/ 432 h 432"/>
                </a:gdLst>
                <a:ahLst/>
                <a:cxnLst>
                  <a:cxn ang="0">
                    <a:pos x="T0" y="T1"/>
                  </a:cxn>
                  <a:cxn ang="0">
                    <a:pos x="T2" y="T3"/>
                  </a:cxn>
                  <a:cxn ang="0">
                    <a:pos x="T4" y="T5"/>
                  </a:cxn>
                  <a:cxn ang="0">
                    <a:pos x="T6" y="T7"/>
                  </a:cxn>
                  <a:cxn ang="0">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ffectLst/>
              <a:extLst>
                <a:ext uri="{91240B29-F687-4F45-9708-019B960494DF}">
                  <a14:hiddenLine xmlns:a14="http://schemas.microsoft.com/office/drawing/2010/main" w="9525">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nvGrpSpPr>
              <p:cNvPr id="13318" name="Group 6"/>
              <p:cNvGrpSpPr>
                <a:grpSpLocks/>
              </p:cNvGrpSpPr>
              <p:nvPr userDrawn="1"/>
            </p:nvGrpSpPr>
            <p:grpSpPr bwMode="auto">
              <a:xfrm>
                <a:off x="333" y="-9"/>
                <a:ext cx="5176" cy="1044"/>
                <a:chOff x="333" y="-9"/>
                <a:chExt cx="5176" cy="1044"/>
              </a:xfrm>
            </p:grpSpPr>
            <p:sp>
              <p:nvSpPr>
                <p:cNvPr id="13319" name="Freeform 7"/>
                <p:cNvSpPr>
                  <a:spLocks/>
                </p:cNvSpPr>
                <p:nvPr userDrawn="1"/>
              </p:nvSpPr>
              <p:spPr bwMode="ltGray">
                <a:xfrm>
                  <a:off x="3230" y="949"/>
                  <a:ext cx="17" cy="20"/>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0" name="Freeform 8"/>
                <p:cNvSpPr>
                  <a:spLocks/>
                </p:cNvSpPr>
                <p:nvPr userDrawn="1"/>
              </p:nvSpPr>
              <p:spPr bwMode="ltGray">
                <a:xfrm>
                  <a:off x="3406" y="1015"/>
                  <a:ext cx="21" cy="20"/>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1" name="Freeform 9"/>
                <p:cNvSpPr>
                  <a:spLocks/>
                </p:cNvSpPr>
                <p:nvPr userDrawn="1"/>
              </p:nvSpPr>
              <p:spPr bwMode="ltGray">
                <a:xfrm>
                  <a:off x="2909" y="908"/>
                  <a:ext cx="31" cy="3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2" name="Freeform 10"/>
                <p:cNvSpPr>
                  <a:spLocks/>
                </p:cNvSpPr>
                <p:nvPr userDrawn="1"/>
              </p:nvSpPr>
              <p:spPr bwMode="ltGray">
                <a:xfrm>
                  <a:off x="2551" y="940"/>
                  <a:ext cx="25" cy="12"/>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3" name="Freeform 11"/>
                <p:cNvSpPr>
                  <a:spLocks/>
                </p:cNvSpPr>
                <p:nvPr userDrawn="1"/>
              </p:nvSpPr>
              <p:spPr bwMode="ltGray">
                <a:xfrm>
                  <a:off x="2443" y="954"/>
                  <a:ext cx="65" cy="39"/>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4" name="Freeform 12"/>
                <p:cNvSpPr>
                  <a:spLocks/>
                </p:cNvSpPr>
                <p:nvPr userDrawn="1"/>
              </p:nvSpPr>
              <p:spPr bwMode="ltGray">
                <a:xfrm>
                  <a:off x="2375" y="952"/>
                  <a:ext cx="68" cy="39"/>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5" name="Freeform 13"/>
                <p:cNvSpPr>
                  <a:spLocks/>
                </p:cNvSpPr>
                <p:nvPr userDrawn="1"/>
              </p:nvSpPr>
              <p:spPr bwMode="ltGray">
                <a:xfrm>
                  <a:off x="2007" y="739"/>
                  <a:ext cx="354" cy="228"/>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6" name="Freeform 14"/>
                <p:cNvSpPr>
                  <a:spLocks/>
                </p:cNvSpPr>
                <p:nvPr userDrawn="1"/>
              </p:nvSpPr>
              <p:spPr bwMode="ltGray">
                <a:xfrm>
                  <a:off x="2222" y="724"/>
                  <a:ext cx="157" cy="167"/>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7" name="Freeform 15"/>
                <p:cNvSpPr>
                  <a:spLocks/>
                </p:cNvSpPr>
                <p:nvPr userDrawn="1"/>
              </p:nvSpPr>
              <p:spPr bwMode="ltGray">
                <a:xfrm>
                  <a:off x="2375" y="800"/>
                  <a:ext cx="110" cy="32"/>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8" name="Freeform 16"/>
                <p:cNvSpPr>
                  <a:spLocks/>
                </p:cNvSpPr>
                <p:nvPr userDrawn="1"/>
              </p:nvSpPr>
              <p:spPr bwMode="ltGray">
                <a:xfrm>
                  <a:off x="2370" y="839"/>
                  <a:ext cx="75" cy="8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29" name="Freeform 17"/>
                <p:cNvSpPr>
                  <a:spLocks/>
                </p:cNvSpPr>
                <p:nvPr userDrawn="1"/>
              </p:nvSpPr>
              <p:spPr bwMode="ltGray">
                <a:xfrm>
                  <a:off x="2497" y="793"/>
                  <a:ext cx="37" cy="49"/>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0" name="Freeform 18"/>
                <p:cNvSpPr>
                  <a:spLocks/>
                </p:cNvSpPr>
                <p:nvPr userDrawn="1"/>
              </p:nvSpPr>
              <p:spPr bwMode="ltGray">
                <a:xfrm>
                  <a:off x="2506" y="869"/>
                  <a:ext cx="47" cy="24"/>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1" name="Freeform 19"/>
                <p:cNvSpPr>
                  <a:spLocks/>
                </p:cNvSpPr>
                <p:nvPr userDrawn="1"/>
              </p:nvSpPr>
              <p:spPr bwMode="ltGray">
                <a:xfrm>
                  <a:off x="2555" y="832"/>
                  <a:ext cx="61" cy="42"/>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2" name="Freeform 20"/>
                <p:cNvSpPr>
                  <a:spLocks/>
                </p:cNvSpPr>
                <p:nvPr userDrawn="1"/>
              </p:nvSpPr>
              <p:spPr bwMode="ltGray">
                <a:xfrm>
                  <a:off x="2572" y="852"/>
                  <a:ext cx="286" cy="149"/>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3" name="Freeform 21"/>
                <p:cNvSpPr>
                  <a:spLocks/>
                </p:cNvSpPr>
                <p:nvPr userDrawn="1"/>
              </p:nvSpPr>
              <p:spPr bwMode="ltGray">
                <a:xfrm>
                  <a:off x="2820" y="866"/>
                  <a:ext cx="78" cy="64"/>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4" name="Freeform 22"/>
                <p:cNvSpPr>
                  <a:spLocks/>
                </p:cNvSpPr>
                <p:nvPr userDrawn="1"/>
              </p:nvSpPr>
              <p:spPr bwMode="ltGray">
                <a:xfrm>
                  <a:off x="2984" y="732"/>
                  <a:ext cx="19" cy="14"/>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5" name="Freeform 23"/>
                <p:cNvSpPr>
                  <a:spLocks/>
                </p:cNvSpPr>
                <p:nvPr userDrawn="1"/>
              </p:nvSpPr>
              <p:spPr bwMode="ltGray">
                <a:xfrm>
                  <a:off x="3083" y="830"/>
                  <a:ext cx="26" cy="19"/>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6" name="Freeform 24"/>
                <p:cNvSpPr>
                  <a:spLocks/>
                </p:cNvSpPr>
                <p:nvPr userDrawn="1"/>
              </p:nvSpPr>
              <p:spPr bwMode="ltGray">
                <a:xfrm>
                  <a:off x="2766" y="610"/>
                  <a:ext cx="19" cy="12"/>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7" name="Freeform 25"/>
                <p:cNvSpPr>
                  <a:spLocks/>
                </p:cNvSpPr>
                <p:nvPr userDrawn="1"/>
              </p:nvSpPr>
              <p:spPr bwMode="ltGray">
                <a:xfrm>
                  <a:off x="2600" y="712"/>
                  <a:ext cx="19" cy="12"/>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8" name="Freeform 26"/>
                <p:cNvSpPr>
                  <a:spLocks/>
                </p:cNvSpPr>
                <p:nvPr userDrawn="1"/>
              </p:nvSpPr>
              <p:spPr bwMode="ltGray">
                <a:xfrm>
                  <a:off x="2417" y="680"/>
                  <a:ext cx="80" cy="66"/>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39" name="Freeform 27"/>
                <p:cNvSpPr>
                  <a:spLocks/>
                </p:cNvSpPr>
                <p:nvPr userDrawn="1"/>
              </p:nvSpPr>
              <p:spPr bwMode="ltGray">
                <a:xfrm>
                  <a:off x="2391" y="541"/>
                  <a:ext cx="94" cy="142"/>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0" name="Freeform 28"/>
                <p:cNvSpPr>
                  <a:spLocks/>
                </p:cNvSpPr>
                <p:nvPr userDrawn="1"/>
              </p:nvSpPr>
              <p:spPr bwMode="ltGray">
                <a:xfrm>
                  <a:off x="2415" y="644"/>
                  <a:ext cx="32" cy="41"/>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1" name="Freeform 29"/>
                <p:cNvSpPr>
                  <a:spLocks/>
                </p:cNvSpPr>
                <p:nvPr userDrawn="1"/>
              </p:nvSpPr>
              <p:spPr bwMode="ltGray">
                <a:xfrm>
                  <a:off x="2349" y="654"/>
                  <a:ext cx="45" cy="41"/>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2" name="Freeform 30"/>
                <p:cNvSpPr>
                  <a:spLocks/>
                </p:cNvSpPr>
                <p:nvPr userDrawn="1"/>
              </p:nvSpPr>
              <p:spPr bwMode="ltGray">
                <a:xfrm>
                  <a:off x="4808" y="597"/>
                  <a:ext cx="701" cy="438"/>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3" name="Freeform 31"/>
                <p:cNvSpPr>
                  <a:spLocks/>
                </p:cNvSpPr>
                <p:nvPr userDrawn="1"/>
              </p:nvSpPr>
              <p:spPr bwMode="ltGray">
                <a:xfrm>
                  <a:off x="3880" y="-7"/>
                  <a:ext cx="984" cy="692"/>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4" name="Freeform 32"/>
                <p:cNvSpPr>
                  <a:spLocks/>
                </p:cNvSpPr>
                <p:nvPr userDrawn="1"/>
              </p:nvSpPr>
              <p:spPr bwMode="ltGray">
                <a:xfrm>
                  <a:off x="3577" y="490"/>
                  <a:ext cx="36" cy="39"/>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5" name="Freeform 33"/>
                <p:cNvSpPr>
                  <a:spLocks/>
                </p:cNvSpPr>
                <p:nvPr userDrawn="1"/>
              </p:nvSpPr>
              <p:spPr bwMode="ltGray">
                <a:xfrm>
                  <a:off x="3549" y="475"/>
                  <a:ext cx="38" cy="29"/>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6" name="Freeform 34"/>
                <p:cNvSpPr>
                  <a:spLocks/>
                </p:cNvSpPr>
                <p:nvPr userDrawn="1"/>
              </p:nvSpPr>
              <p:spPr bwMode="ltGray">
                <a:xfrm>
                  <a:off x="4686" y="394"/>
                  <a:ext cx="171" cy="81"/>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7" name="Freeform 35"/>
                <p:cNvSpPr>
                  <a:spLocks/>
                </p:cNvSpPr>
                <p:nvPr userDrawn="1"/>
              </p:nvSpPr>
              <p:spPr bwMode="ltGray">
                <a:xfrm>
                  <a:off x="4867" y="460"/>
                  <a:ext cx="138" cy="37"/>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8" name="Freeform 36"/>
                <p:cNvSpPr>
                  <a:spLocks/>
                </p:cNvSpPr>
                <p:nvPr userDrawn="1"/>
              </p:nvSpPr>
              <p:spPr bwMode="ltGray">
                <a:xfrm>
                  <a:off x="4794" y="480"/>
                  <a:ext cx="56" cy="3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49" name="Freeform 37"/>
                <p:cNvSpPr>
                  <a:spLocks/>
                </p:cNvSpPr>
                <p:nvPr userDrawn="1"/>
              </p:nvSpPr>
              <p:spPr bwMode="ltGray">
                <a:xfrm>
                  <a:off x="4757" y="375"/>
                  <a:ext cx="37" cy="44"/>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0" name="Freeform 38"/>
                <p:cNvSpPr>
                  <a:spLocks/>
                </p:cNvSpPr>
                <p:nvPr userDrawn="1"/>
              </p:nvSpPr>
              <p:spPr bwMode="ltGray">
                <a:xfrm>
                  <a:off x="5054" y="507"/>
                  <a:ext cx="45" cy="66"/>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1" name="Freeform 39"/>
                <p:cNvSpPr>
                  <a:spLocks/>
                </p:cNvSpPr>
                <p:nvPr userDrawn="1"/>
              </p:nvSpPr>
              <p:spPr bwMode="ltGray">
                <a:xfrm>
                  <a:off x="4260" y="6"/>
                  <a:ext cx="480" cy="100"/>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2" name="Freeform 40"/>
                <p:cNvSpPr>
                  <a:spLocks/>
                </p:cNvSpPr>
                <p:nvPr userDrawn="1"/>
              </p:nvSpPr>
              <p:spPr bwMode="ltGray">
                <a:xfrm>
                  <a:off x="3835" y="3"/>
                  <a:ext cx="446" cy="49"/>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3" name="Freeform 41"/>
                <p:cNvSpPr>
                  <a:spLocks/>
                </p:cNvSpPr>
                <p:nvPr userDrawn="1"/>
              </p:nvSpPr>
              <p:spPr bwMode="ltGray">
                <a:xfrm>
                  <a:off x="2853" y="74"/>
                  <a:ext cx="42" cy="25"/>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4" name="Freeform 42"/>
                <p:cNvSpPr>
                  <a:spLocks/>
                </p:cNvSpPr>
                <p:nvPr userDrawn="1"/>
              </p:nvSpPr>
              <p:spPr bwMode="ltGray">
                <a:xfrm>
                  <a:off x="1704" y="3"/>
                  <a:ext cx="1022" cy="37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5" name="Freeform 43"/>
                <p:cNvSpPr>
                  <a:spLocks/>
                </p:cNvSpPr>
                <p:nvPr userDrawn="1"/>
              </p:nvSpPr>
              <p:spPr bwMode="ltGray">
                <a:xfrm>
                  <a:off x="2729" y="-9"/>
                  <a:ext cx="47" cy="134"/>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6" name="Freeform 44"/>
                <p:cNvSpPr>
                  <a:spLocks/>
                </p:cNvSpPr>
                <p:nvPr userDrawn="1"/>
              </p:nvSpPr>
              <p:spPr bwMode="ltGray">
                <a:xfrm>
                  <a:off x="2701" y="103"/>
                  <a:ext cx="138" cy="8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7" name="Freeform 45"/>
                <p:cNvSpPr>
                  <a:spLocks/>
                </p:cNvSpPr>
                <p:nvPr userDrawn="1"/>
              </p:nvSpPr>
              <p:spPr bwMode="ltGray">
                <a:xfrm>
                  <a:off x="2553" y="182"/>
                  <a:ext cx="187" cy="176"/>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8" name="Freeform 46"/>
                <p:cNvSpPr>
                  <a:spLocks/>
                </p:cNvSpPr>
                <p:nvPr userDrawn="1"/>
              </p:nvSpPr>
              <p:spPr bwMode="ltGray">
                <a:xfrm>
                  <a:off x="2677" y="233"/>
                  <a:ext cx="14" cy="10"/>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59" name="Freeform 47"/>
                <p:cNvSpPr>
                  <a:spLocks/>
                </p:cNvSpPr>
                <p:nvPr userDrawn="1"/>
              </p:nvSpPr>
              <p:spPr bwMode="ltGray">
                <a:xfrm>
                  <a:off x="1627" y="353"/>
                  <a:ext cx="813" cy="462"/>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0" name="Freeform 48"/>
                <p:cNvSpPr>
                  <a:spLocks/>
                </p:cNvSpPr>
                <p:nvPr userDrawn="1"/>
              </p:nvSpPr>
              <p:spPr bwMode="ltGray">
                <a:xfrm>
                  <a:off x="1770" y="671"/>
                  <a:ext cx="45" cy="71"/>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1" name="Freeform 49"/>
                <p:cNvSpPr>
                  <a:spLocks/>
                </p:cNvSpPr>
                <p:nvPr userDrawn="1"/>
              </p:nvSpPr>
              <p:spPr bwMode="ltGray">
                <a:xfrm>
                  <a:off x="2394" y="431"/>
                  <a:ext cx="42" cy="59"/>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2" name="Freeform 50"/>
                <p:cNvSpPr>
                  <a:spLocks/>
                </p:cNvSpPr>
                <p:nvPr userDrawn="1"/>
              </p:nvSpPr>
              <p:spPr bwMode="ltGray">
                <a:xfrm>
                  <a:off x="2513" y="402"/>
                  <a:ext cx="21" cy="24"/>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3" name="Freeform 51"/>
                <p:cNvSpPr>
                  <a:spLocks/>
                </p:cNvSpPr>
                <p:nvPr userDrawn="1"/>
              </p:nvSpPr>
              <p:spPr bwMode="ltGray">
                <a:xfrm>
                  <a:off x="333" y="169"/>
                  <a:ext cx="1015" cy="866"/>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4" name="Freeform 52"/>
                <p:cNvSpPr>
                  <a:spLocks/>
                </p:cNvSpPr>
                <p:nvPr userDrawn="1"/>
              </p:nvSpPr>
              <p:spPr bwMode="ltGray">
                <a:xfrm>
                  <a:off x="727" y="495"/>
                  <a:ext cx="382" cy="540"/>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5" name="Freeform 53"/>
                <p:cNvSpPr>
                  <a:spLocks/>
                </p:cNvSpPr>
                <p:nvPr userDrawn="1"/>
              </p:nvSpPr>
              <p:spPr bwMode="ltGray">
                <a:xfrm>
                  <a:off x="1400" y="896"/>
                  <a:ext cx="16" cy="29"/>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6" name="Freeform 54"/>
                <p:cNvSpPr>
                  <a:spLocks/>
                </p:cNvSpPr>
                <p:nvPr userDrawn="1"/>
              </p:nvSpPr>
              <p:spPr bwMode="ltGray">
                <a:xfrm>
                  <a:off x="1379" y="617"/>
                  <a:ext cx="21" cy="1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7" name="Freeform 55"/>
                <p:cNvSpPr>
                  <a:spLocks/>
                </p:cNvSpPr>
                <p:nvPr userDrawn="1"/>
              </p:nvSpPr>
              <p:spPr bwMode="ltGray">
                <a:xfrm>
                  <a:off x="453" y="275"/>
                  <a:ext cx="58" cy="24"/>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8" name="Freeform 56"/>
                <p:cNvSpPr>
                  <a:spLocks/>
                </p:cNvSpPr>
                <p:nvPr userDrawn="1"/>
              </p:nvSpPr>
              <p:spPr bwMode="ltGray">
                <a:xfrm>
                  <a:off x="1161" y="50"/>
                  <a:ext cx="691" cy="569"/>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69" name="Freeform 57"/>
                <p:cNvSpPr>
                  <a:spLocks/>
                </p:cNvSpPr>
                <p:nvPr userDrawn="1"/>
              </p:nvSpPr>
              <p:spPr bwMode="ltGray">
                <a:xfrm>
                  <a:off x="689" y="6"/>
                  <a:ext cx="1386" cy="232"/>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0" name="Freeform 58"/>
                <p:cNvSpPr>
                  <a:spLocks/>
                </p:cNvSpPr>
                <p:nvPr userDrawn="1"/>
              </p:nvSpPr>
              <p:spPr bwMode="ltGray">
                <a:xfrm>
                  <a:off x="971" y="91"/>
                  <a:ext cx="30" cy="25"/>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1" name="Freeform 59"/>
                <p:cNvSpPr>
                  <a:spLocks/>
                </p:cNvSpPr>
                <p:nvPr userDrawn="1"/>
              </p:nvSpPr>
              <p:spPr bwMode="ltGray">
                <a:xfrm>
                  <a:off x="935" y="125"/>
                  <a:ext cx="45" cy="27"/>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2" name="Freeform 60"/>
                <p:cNvSpPr>
                  <a:spLocks/>
                </p:cNvSpPr>
                <p:nvPr userDrawn="1"/>
              </p:nvSpPr>
              <p:spPr bwMode="ltGray">
                <a:xfrm>
                  <a:off x="1081" y="226"/>
                  <a:ext cx="75" cy="14"/>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3" name="Freeform 61"/>
                <p:cNvSpPr>
                  <a:spLocks/>
                </p:cNvSpPr>
                <p:nvPr userDrawn="1"/>
              </p:nvSpPr>
              <p:spPr bwMode="ltGray">
                <a:xfrm>
                  <a:off x="1210" y="223"/>
                  <a:ext cx="42" cy="37"/>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4" name="Freeform 62"/>
                <p:cNvSpPr>
                  <a:spLocks/>
                </p:cNvSpPr>
                <p:nvPr userDrawn="1"/>
              </p:nvSpPr>
              <p:spPr bwMode="ltGray">
                <a:xfrm>
                  <a:off x="865" y="123"/>
                  <a:ext cx="33" cy="24"/>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3375" name="Group 63"/>
              <p:cNvGrpSpPr>
                <a:grpSpLocks/>
              </p:cNvGrpSpPr>
              <p:nvPr userDrawn="1"/>
            </p:nvGrpSpPr>
            <p:grpSpPr bwMode="auto">
              <a:xfrm>
                <a:off x="7" y="6"/>
                <a:ext cx="5739" cy="1022"/>
                <a:chOff x="1056" y="111"/>
                <a:chExt cx="2448" cy="418"/>
              </a:xfrm>
            </p:grpSpPr>
            <p:sp>
              <p:nvSpPr>
                <p:cNvPr id="13376" name="Line 64"/>
                <p:cNvSpPr>
                  <a:spLocks noChangeShapeType="1"/>
                </p:cNvSpPr>
                <p:nvPr/>
              </p:nvSpPr>
              <p:spPr bwMode="white">
                <a:xfrm>
                  <a:off x="1056" y="332"/>
                  <a:ext cx="2448"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7" name="Line 65"/>
                <p:cNvSpPr>
                  <a:spLocks noChangeShapeType="1"/>
                </p:cNvSpPr>
                <p:nvPr/>
              </p:nvSpPr>
              <p:spPr bwMode="white">
                <a:xfrm>
                  <a:off x="1254"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8" name="Line 66"/>
                <p:cNvSpPr>
                  <a:spLocks noChangeShapeType="1"/>
                </p:cNvSpPr>
                <p:nvPr/>
              </p:nvSpPr>
              <p:spPr bwMode="white">
                <a:xfrm>
                  <a:off x="1482"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79" name="Line 67"/>
                <p:cNvSpPr>
                  <a:spLocks noChangeShapeType="1"/>
                </p:cNvSpPr>
                <p:nvPr/>
              </p:nvSpPr>
              <p:spPr bwMode="white">
                <a:xfrm>
                  <a:off x="1710"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0" name="Line 68"/>
                <p:cNvSpPr>
                  <a:spLocks noChangeShapeType="1"/>
                </p:cNvSpPr>
                <p:nvPr/>
              </p:nvSpPr>
              <p:spPr bwMode="white">
                <a:xfrm>
                  <a:off x="1938"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1" name="Line 69"/>
                <p:cNvSpPr>
                  <a:spLocks noChangeShapeType="1"/>
                </p:cNvSpPr>
                <p:nvPr/>
              </p:nvSpPr>
              <p:spPr bwMode="white">
                <a:xfrm>
                  <a:off x="2166"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2" name="Line 70"/>
                <p:cNvSpPr>
                  <a:spLocks noChangeShapeType="1"/>
                </p:cNvSpPr>
                <p:nvPr/>
              </p:nvSpPr>
              <p:spPr bwMode="white">
                <a:xfrm>
                  <a:off x="2394"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3" name="Line 71"/>
                <p:cNvSpPr>
                  <a:spLocks noChangeShapeType="1"/>
                </p:cNvSpPr>
                <p:nvPr/>
              </p:nvSpPr>
              <p:spPr bwMode="white">
                <a:xfrm>
                  <a:off x="2622"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4" name="Line 72"/>
                <p:cNvSpPr>
                  <a:spLocks noChangeShapeType="1"/>
                </p:cNvSpPr>
                <p:nvPr/>
              </p:nvSpPr>
              <p:spPr bwMode="white">
                <a:xfrm>
                  <a:off x="2850"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5" name="Line 73"/>
                <p:cNvSpPr>
                  <a:spLocks noChangeShapeType="1"/>
                </p:cNvSpPr>
                <p:nvPr/>
              </p:nvSpPr>
              <p:spPr bwMode="white">
                <a:xfrm>
                  <a:off x="3078"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6" name="Line 74"/>
                <p:cNvSpPr>
                  <a:spLocks noChangeShapeType="1"/>
                </p:cNvSpPr>
                <p:nvPr/>
              </p:nvSpPr>
              <p:spPr bwMode="white">
                <a:xfrm>
                  <a:off x="3306" y="111"/>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3387" name="Group 75"/>
              <p:cNvGrpSpPr>
                <a:grpSpLocks/>
              </p:cNvGrpSpPr>
              <p:nvPr userDrawn="1"/>
            </p:nvGrpSpPr>
            <p:grpSpPr bwMode="auto">
              <a:xfrm>
                <a:off x="363" y="1"/>
                <a:ext cx="4919" cy="1034"/>
                <a:chOff x="1208" y="109"/>
                <a:chExt cx="2098" cy="423"/>
              </a:xfrm>
            </p:grpSpPr>
            <p:sp>
              <p:nvSpPr>
                <p:cNvPr id="13388" name="Line 76"/>
                <p:cNvSpPr>
                  <a:spLocks noChangeShapeType="1"/>
                </p:cNvSpPr>
                <p:nvPr/>
              </p:nvSpPr>
              <p:spPr bwMode="ltGray">
                <a:xfrm>
                  <a:off x="2850" y="110"/>
                  <a:ext cx="0" cy="14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89" name="Line 77"/>
                <p:cNvSpPr>
                  <a:spLocks noChangeShapeType="1"/>
                </p:cNvSpPr>
                <p:nvPr/>
              </p:nvSpPr>
              <p:spPr bwMode="ltGray">
                <a:xfrm>
                  <a:off x="2972" y="332"/>
                  <a:ext cx="7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0" name="Line 78"/>
                <p:cNvSpPr>
                  <a:spLocks noChangeShapeType="1"/>
                </p:cNvSpPr>
                <p:nvPr/>
              </p:nvSpPr>
              <p:spPr bwMode="ltGray">
                <a:xfrm>
                  <a:off x="3078" y="350"/>
                  <a:ext cx="0" cy="2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1" name="Line 79"/>
                <p:cNvSpPr>
                  <a:spLocks noChangeShapeType="1"/>
                </p:cNvSpPr>
                <p:nvPr/>
              </p:nvSpPr>
              <p:spPr bwMode="ltGray">
                <a:xfrm>
                  <a:off x="3306" y="450"/>
                  <a:ext cx="0" cy="79"/>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2" name="Line 80"/>
                <p:cNvSpPr>
                  <a:spLocks noChangeShapeType="1"/>
                </p:cNvSpPr>
                <p:nvPr/>
              </p:nvSpPr>
              <p:spPr bwMode="ltGray">
                <a:xfrm>
                  <a:off x="2166" y="114"/>
                  <a:ext cx="0" cy="6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3" name="Line 81"/>
                <p:cNvSpPr>
                  <a:spLocks noChangeShapeType="1"/>
                </p:cNvSpPr>
                <p:nvPr/>
              </p:nvSpPr>
              <p:spPr bwMode="ltGray">
                <a:xfrm>
                  <a:off x="1938" y="111"/>
                  <a:ext cx="0" cy="33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4" name="Line 82"/>
                <p:cNvSpPr>
                  <a:spLocks noChangeShapeType="1"/>
                </p:cNvSpPr>
                <p:nvPr/>
              </p:nvSpPr>
              <p:spPr bwMode="ltGray">
                <a:xfrm flipH="1">
                  <a:off x="1912" y="332"/>
                  <a:ext cx="6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5" name="Line 83"/>
                <p:cNvSpPr>
                  <a:spLocks noChangeShapeType="1"/>
                </p:cNvSpPr>
                <p:nvPr/>
              </p:nvSpPr>
              <p:spPr bwMode="ltGray">
                <a:xfrm>
                  <a:off x="1778" y="332"/>
                  <a:ext cx="6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6" name="Line 84"/>
                <p:cNvSpPr>
                  <a:spLocks noChangeShapeType="1"/>
                </p:cNvSpPr>
                <p:nvPr/>
              </p:nvSpPr>
              <p:spPr bwMode="ltGray">
                <a:xfrm flipH="1">
                  <a:off x="1578" y="332"/>
                  <a:ext cx="8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7" name="Line 85"/>
                <p:cNvSpPr>
                  <a:spLocks noChangeShapeType="1"/>
                </p:cNvSpPr>
                <p:nvPr/>
              </p:nvSpPr>
              <p:spPr bwMode="ltGray">
                <a:xfrm>
                  <a:off x="1208" y="332"/>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8" name="Line 86"/>
                <p:cNvSpPr>
                  <a:spLocks noChangeShapeType="1"/>
                </p:cNvSpPr>
                <p:nvPr/>
              </p:nvSpPr>
              <p:spPr bwMode="ltGray">
                <a:xfrm>
                  <a:off x="1480" y="234"/>
                  <a:ext cx="0" cy="29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399" name="Line 87"/>
                <p:cNvSpPr>
                  <a:spLocks noChangeShapeType="1"/>
                </p:cNvSpPr>
                <p:nvPr/>
              </p:nvSpPr>
              <p:spPr bwMode="ltGray">
                <a:xfrm>
                  <a:off x="1254" y="252"/>
                  <a:ext cx="0" cy="15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400" name="Line 88"/>
                <p:cNvSpPr>
                  <a:spLocks noChangeShapeType="1"/>
                </p:cNvSpPr>
                <p:nvPr/>
              </p:nvSpPr>
              <p:spPr bwMode="ltGray">
                <a:xfrm flipH="1" flipV="1">
                  <a:off x="1482" y="109"/>
                  <a:ext cx="0" cy="2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401" name="Line 89"/>
                <p:cNvSpPr>
                  <a:spLocks noChangeShapeType="1"/>
                </p:cNvSpPr>
                <p:nvPr/>
              </p:nvSpPr>
              <p:spPr bwMode="ltGray">
                <a:xfrm>
                  <a:off x="1710" y="180"/>
                  <a:ext cx="0" cy="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402" name="Line 90"/>
                <p:cNvSpPr>
                  <a:spLocks noChangeShapeType="1"/>
                </p:cNvSpPr>
                <p:nvPr/>
              </p:nvSpPr>
              <p:spPr bwMode="ltGray">
                <a:xfrm flipV="1">
                  <a:off x="1710" y="111"/>
                  <a:ext cx="0" cy="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pic>
          <p:nvPicPr>
            <p:cNvPr id="13403"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extLst>
              <a:ext uri="{909E8E84-426E-40DD-AFC4-6F175D3DCCD1}">
                <a14:hiddenFill xmlns:a14="http://schemas.microsoft.com/office/drawing/2010/main">
                  <a:solidFill>
                    <a:srgbClr val="FFFFFF"/>
                  </a:solidFill>
                </a14:hiddenFill>
              </a:ext>
            </a:extLst>
          </p:spPr>
        </p:pic>
      </p:grpSp>
      <p:sp>
        <p:nvSpPr>
          <p:cNvPr id="13404" name="Rectangle 92"/>
          <p:cNvSpPr>
            <a:spLocks noGrp="1" noChangeArrowheads="1"/>
          </p:cNvSpPr>
          <p:nvPr>
            <p:ph type="ctrTitle"/>
          </p:nvPr>
        </p:nvSpPr>
        <p:spPr>
          <a:xfrm>
            <a:off x="1828800" y="1828800"/>
            <a:ext cx="6934200" cy="2362200"/>
          </a:xfrm>
        </p:spPr>
        <p:txBody>
          <a:bodyPr/>
          <a:lstStyle>
            <a:lvl1pPr>
              <a:defRPr/>
            </a:lvl1pPr>
          </a:lstStyle>
          <a:p>
            <a:pPr lvl="0"/>
            <a:r>
              <a:rPr lang="tr-TR" altLang="tr-TR" noProof="0" smtClean="0"/>
              <a:t>Asıl başlık stili için tıklatın</a:t>
            </a:r>
          </a:p>
        </p:txBody>
      </p:sp>
      <p:sp>
        <p:nvSpPr>
          <p:cNvPr id="13405"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pPr lvl="0"/>
            <a:r>
              <a:rPr lang="tr-TR" altLang="tr-TR" noProof="0" smtClean="0"/>
              <a:t>Asıl alt başlık stilini düzenlemek için tıklatın</a:t>
            </a:r>
          </a:p>
        </p:txBody>
      </p:sp>
      <p:sp>
        <p:nvSpPr>
          <p:cNvPr id="13406" name="Rectangle 94"/>
          <p:cNvSpPr>
            <a:spLocks noGrp="1" noChangeArrowheads="1"/>
          </p:cNvSpPr>
          <p:nvPr>
            <p:ph type="dt" sz="half" idx="2"/>
          </p:nvPr>
        </p:nvSpPr>
        <p:spPr>
          <a:xfrm>
            <a:off x="533400" y="6324600"/>
            <a:ext cx="1905000" cy="457200"/>
          </a:xfrm>
        </p:spPr>
        <p:txBody>
          <a:bodyPr/>
          <a:lstStyle>
            <a:lvl1pPr>
              <a:defRPr/>
            </a:lvl1pPr>
          </a:lstStyle>
          <a:p>
            <a:endParaRPr lang="tr-TR" altLang="tr-TR"/>
          </a:p>
        </p:txBody>
      </p:sp>
      <p:sp>
        <p:nvSpPr>
          <p:cNvPr id="13407" name="Rectangle 95"/>
          <p:cNvSpPr>
            <a:spLocks noGrp="1" noChangeArrowheads="1"/>
          </p:cNvSpPr>
          <p:nvPr>
            <p:ph type="ftr" sz="quarter" idx="3"/>
          </p:nvPr>
        </p:nvSpPr>
        <p:spPr>
          <a:xfrm>
            <a:off x="3200400" y="6324600"/>
            <a:ext cx="2895600" cy="457200"/>
          </a:xfrm>
        </p:spPr>
        <p:txBody>
          <a:bodyPr/>
          <a:lstStyle>
            <a:lvl1pPr>
              <a:defRPr/>
            </a:lvl1pPr>
          </a:lstStyle>
          <a:p>
            <a:endParaRPr lang="tr-TR" altLang="tr-TR"/>
          </a:p>
        </p:txBody>
      </p:sp>
      <p:sp>
        <p:nvSpPr>
          <p:cNvPr id="13408" name="Rectangle 96"/>
          <p:cNvSpPr>
            <a:spLocks noGrp="1" noChangeArrowheads="1"/>
          </p:cNvSpPr>
          <p:nvPr>
            <p:ph type="sldNum" sz="quarter" idx="4"/>
          </p:nvPr>
        </p:nvSpPr>
        <p:spPr>
          <a:xfrm>
            <a:off x="6858000" y="6324600"/>
            <a:ext cx="1905000" cy="457200"/>
          </a:xfrm>
        </p:spPr>
        <p:txBody>
          <a:bodyPr/>
          <a:lstStyle>
            <a:lvl1pPr>
              <a:defRPr/>
            </a:lvl1pPr>
          </a:lstStyle>
          <a:p>
            <a:fld id="{F53072A8-C487-4972-9ED3-3F4CB76C10E5}" type="slidenum">
              <a:rPr lang="tr-TR" altLang="tr-TR"/>
              <a:pPr/>
              <a:t>‹#›</a:t>
            </a:fld>
            <a:endParaRPr lang="tr-TR" alt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83BE668-7371-4542-A4CF-651F890FAB4D}" type="slidenum">
              <a:rPr lang="tr-TR" altLang="tr-TR"/>
              <a:pPr/>
              <a:t>‹#›</a:t>
            </a:fld>
            <a:endParaRPr lang="tr-TR" altLang="tr-TR"/>
          </a:p>
        </p:txBody>
      </p:sp>
    </p:spTree>
    <p:extLst>
      <p:ext uri="{BB962C8B-B14F-4D97-AF65-F5344CB8AC3E}">
        <p14:creationId xmlns:p14="http://schemas.microsoft.com/office/powerpoint/2010/main" val="268312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0654072B-90F6-40E5-9BC5-5B6A104A695A}" type="slidenum">
              <a:rPr lang="tr-TR" altLang="tr-TR"/>
              <a:pPr/>
              <a:t>‹#›</a:t>
            </a:fld>
            <a:endParaRPr lang="tr-TR" altLang="tr-TR"/>
          </a:p>
        </p:txBody>
      </p:sp>
    </p:spTree>
    <p:extLst>
      <p:ext uri="{BB962C8B-B14F-4D97-AF65-F5344CB8AC3E}">
        <p14:creationId xmlns:p14="http://schemas.microsoft.com/office/powerpoint/2010/main" val="247711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16DF139C-7983-4B74-8D27-8A15BD7F43F2}" type="slidenum">
              <a:rPr lang="tr-TR" altLang="tr-TR"/>
              <a:pPr/>
              <a:t>‹#›</a:t>
            </a:fld>
            <a:endParaRPr lang="tr-TR" altLang="tr-TR"/>
          </a:p>
        </p:txBody>
      </p:sp>
    </p:spTree>
    <p:extLst>
      <p:ext uri="{BB962C8B-B14F-4D97-AF65-F5344CB8AC3E}">
        <p14:creationId xmlns:p14="http://schemas.microsoft.com/office/powerpoint/2010/main" val="307268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C399F05-61F6-4EDA-815C-6CF777077993}" type="slidenum">
              <a:rPr lang="tr-TR" altLang="tr-TR"/>
              <a:pPr/>
              <a:t>‹#›</a:t>
            </a:fld>
            <a:endParaRPr lang="tr-TR" altLang="tr-TR"/>
          </a:p>
        </p:txBody>
      </p:sp>
    </p:spTree>
    <p:extLst>
      <p:ext uri="{BB962C8B-B14F-4D97-AF65-F5344CB8AC3E}">
        <p14:creationId xmlns:p14="http://schemas.microsoft.com/office/powerpoint/2010/main" val="209814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93BD84D5-48E7-4757-A191-5203F0FAF373}" type="slidenum">
              <a:rPr lang="tr-TR" altLang="tr-TR"/>
              <a:pPr/>
              <a:t>‹#›</a:t>
            </a:fld>
            <a:endParaRPr lang="tr-TR" altLang="tr-TR"/>
          </a:p>
        </p:txBody>
      </p:sp>
    </p:spTree>
    <p:extLst>
      <p:ext uri="{BB962C8B-B14F-4D97-AF65-F5344CB8AC3E}">
        <p14:creationId xmlns:p14="http://schemas.microsoft.com/office/powerpoint/2010/main" val="341926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10028571-B6E5-48E5-B9C7-AD7AA09945B6}" type="slidenum">
              <a:rPr lang="tr-TR" altLang="tr-TR"/>
              <a:pPr/>
              <a:t>‹#›</a:t>
            </a:fld>
            <a:endParaRPr lang="tr-TR" altLang="tr-TR"/>
          </a:p>
        </p:txBody>
      </p:sp>
    </p:spTree>
    <p:extLst>
      <p:ext uri="{BB962C8B-B14F-4D97-AF65-F5344CB8AC3E}">
        <p14:creationId xmlns:p14="http://schemas.microsoft.com/office/powerpoint/2010/main" val="189007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4CA59CF1-F0C6-4C2E-AE47-71FBB53ACD9B}" type="slidenum">
              <a:rPr lang="tr-TR" altLang="tr-TR"/>
              <a:pPr/>
              <a:t>‹#›</a:t>
            </a:fld>
            <a:endParaRPr lang="tr-TR" altLang="tr-TR"/>
          </a:p>
        </p:txBody>
      </p:sp>
    </p:spTree>
    <p:extLst>
      <p:ext uri="{BB962C8B-B14F-4D97-AF65-F5344CB8AC3E}">
        <p14:creationId xmlns:p14="http://schemas.microsoft.com/office/powerpoint/2010/main" val="159611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D1CBEEAE-E770-4B86-AE87-910E07F1C128}" type="slidenum">
              <a:rPr lang="tr-TR" altLang="tr-TR"/>
              <a:pPr/>
              <a:t>‹#›</a:t>
            </a:fld>
            <a:endParaRPr lang="tr-TR" altLang="tr-TR"/>
          </a:p>
        </p:txBody>
      </p:sp>
    </p:spTree>
    <p:extLst>
      <p:ext uri="{BB962C8B-B14F-4D97-AF65-F5344CB8AC3E}">
        <p14:creationId xmlns:p14="http://schemas.microsoft.com/office/powerpoint/2010/main" val="71166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4C4E11B2-E32F-411A-9B9E-7B6D668F4AB2}" type="slidenum">
              <a:rPr lang="tr-TR" altLang="tr-TR"/>
              <a:pPr/>
              <a:t>‹#›</a:t>
            </a:fld>
            <a:endParaRPr lang="tr-TR" altLang="tr-TR"/>
          </a:p>
        </p:txBody>
      </p:sp>
    </p:spTree>
    <p:extLst>
      <p:ext uri="{BB962C8B-B14F-4D97-AF65-F5344CB8AC3E}">
        <p14:creationId xmlns:p14="http://schemas.microsoft.com/office/powerpoint/2010/main" val="46281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8E1DB39A-2A4B-4324-86D5-797CEAB8E623}" type="slidenum">
              <a:rPr lang="tr-TR" altLang="tr-TR"/>
              <a:pPr/>
              <a:t>‹#›</a:t>
            </a:fld>
            <a:endParaRPr lang="tr-TR" altLang="tr-TR"/>
          </a:p>
        </p:txBody>
      </p:sp>
    </p:spTree>
    <p:extLst>
      <p:ext uri="{BB962C8B-B14F-4D97-AF65-F5344CB8AC3E}">
        <p14:creationId xmlns:p14="http://schemas.microsoft.com/office/powerpoint/2010/main" val="375246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246063" y="9302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2291" name="Rectangle 3"/>
          <p:cNvSpPr>
            <a:spLocks noGrp="1" noChangeArrowheads="1"/>
          </p:cNvSpPr>
          <p:nvPr>
            <p:ph type="body" idx="1"/>
          </p:nvPr>
        </p:nvSpPr>
        <p:spPr bwMode="auto">
          <a:xfrm>
            <a:off x="685800" y="214788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2292" name="Rectangle 4"/>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400">
                <a:latin typeface="+mj-lt"/>
              </a:defRPr>
            </a:lvl1pPr>
          </a:lstStyle>
          <a:p>
            <a:endParaRPr lang="tr-TR" altLang="tr-TR"/>
          </a:p>
        </p:txBody>
      </p:sp>
      <p:sp>
        <p:nvSpPr>
          <p:cNvPr id="12293" name="Rectangle 5"/>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buFontTx/>
              <a:buNone/>
              <a:defRPr sz="1400">
                <a:latin typeface="+mj-lt"/>
              </a:defRPr>
            </a:lvl1pPr>
          </a:lstStyle>
          <a:p>
            <a:endParaRPr lang="tr-TR" altLang="tr-TR"/>
          </a:p>
        </p:txBody>
      </p:sp>
      <p:sp>
        <p:nvSpPr>
          <p:cNvPr id="12294" name="Rectangle 6"/>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400">
                <a:latin typeface="+mj-lt"/>
              </a:defRPr>
            </a:lvl1pPr>
          </a:lstStyle>
          <a:p>
            <a:fld id="{6109804F-01A6-4656-8C8D-A61405A9ECDC}" type="slidenum">
              <a:rPr lang="tr-TR" altLang="tr-TR"/>
              <a:pPr/>
              <a:t>‹#›</a:t>
            </a:fld>
            <a:endParaRPr lang="tr-TR" altLang="tr-TR"/>
          </a:p>
        </p:txBody>
      </p:sp>
      <p:grpSp>
        <p:nvGrpSpPr>
          <p:cNvPr id="12295" name="Group 7"/>
          <p:cNvGrpSpPr>
            <a:grpSpLocks/>
          </p:cNvGrpSpPr>
          <p:nvPr/>
        </p:nvGrpSpPr>
        <p:grpSpPr bwMode="auto">
          <a:xfrm>
            <a:off x="261938" y="87313"/>
            <a:ext cx="8488362" cy="831850"/>
            <a:chOff x="165" y="55"/>
            <a:chExt cx="5347" cy="524"/>
          </a:xfrm>
        </p:grpSpPr>
        <p:grpSp>
          <p:nvGrpSpPr>
            <p:cNvPr id="12296" name="Group 8"/>
            <p:cNvGrpSpPr>
              <a:grpSpLocks/>
            </p:cNvGrpSpPr>
            <p:nvPr userDrawn="1"/>
          </p:nvGrpSpPr>
          <p:grpSpPr bwMode="auto">
            <a:xfrm>
              <a:off x="664" y="104"/>
              <a:ext cx="4848" cy="432"/>
              <a:chOff x="664" y="104"/>
              <a:chExt cx="4848" cy="432"/>
            </a:xfrm>
          </p:grpSpPr>
          <p:sp>
            <p:nvSpPr>
              <p:cNvPr id="12297"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Lst>
                <a:ahLst/>
                <a:cxnLst>
                  <a:cxn ang="0">
                    <a:pos x="T0" y="T1"/>
                  </a:cxn>
                  <a:cxn ang="0">
                    <a:pos x="T2" y="T3"/>
                  </a:cxn>
                  <a:cxn ang="0">
                    <a:pos x="T4" y="T5"/>
                  </a:cxn>
                  <a:cxn ang="0">
                    <a:pos x="T6" y="T7"/>
                  </a:cxn>
                  <a:cxn ang="0">
                    <a:pos x="T8" y="T9"/>
                  </a:cxn>
                  <a:cxn ang="0">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nvGrpSpPr>
              <p:cNvPr id="12298" name="Group 10"/>
              <p:cNvGrpSpPr>
                <a:grpSpLocks/>
              </p:cNvGrpSpPr>
              <p:nvPr/>
            </p:nvGrpSpPr>
            <p:grpSpPr bwMode="auto">
              <a:xfrm>
                <a:off x="1195" y="104"/>
                <a:ext cx="3827" cy="429"/>
                <a:chOff x="1021" y="240"/>
                <a:chExt cx="3827" cy="429"/>
              </a:xfrm>
            </p:grpSpPr>
            <p:grpSp>
              <p:nvGrpSpPr>
                <p:cNvPr id="12299" name="Group 11"/>
                <p:cNvGrpSpPr>
                  <a:grpSpLocks/>
                </p:cNvGrpSpPr>
                <p:nvPr/>
              </p:nvGrpSpPr>
              <p:grpSpPr bwMode="auto">
                <a:xfrm>
                  <a:off x="1021" y="241"/>
                  <a:ext cx="2208" cy="427"/>
                  <a:chOff x="1021" y="241"/>
                  <a:chExt cx="2208" cy="427"/>
                </a:xfrm>
              </p:grpSpPr>
              <p:sp>
                <p:nvSpPr>
                  <p:cNvPr id="12300" name="Freeform 12"/>
                  <p:cNvSpPr>
                    <a:spLocks/>
                  </p:cNvSpPr>
                  <p:nvPr/>
                </p:nvSpPr>
                <p:spPr bwMode="ltGray">
                  <a:xfrm>
                    <a:off x="2257" y="633"/>
                    <a:ext cx="7" cy="8"/>
                  </a:xfrm>
                  <a:custGeom>
                    <a:avLst/>
                    <a:gdLst>
                      <a:gd name="T0" fmla="*/ 5 w 15"/>
                      <a:gd name="T1" fmla="*/ 11 h 23"/>
                      <a:gd name="T2" fmla="*/ 15 w 15"/>
                      <a:gd name="T3" fmla="*/ 5 h 23"/>
                      <a:gd name="T4" fmla="*/ 13 w 15"/>
                      <a:gd name="T5" fmla="*/ 17 h 23"/>
                      <a:gd name="T6" fmla="*/ 5 w 15"/>
                      <a:gd name="T7" fmla="*/ 11 h 23"/>
                    </a:gdLst>
                    <a:ahLst/>
                    <a:cxnLst>
                      <a:cxn ang="0">
                        <a:pos x="T0" y="T1"/>
                      </a:cxn>
                      <a:cxn ang="0">
                        <a:pos x="T2" y="T3"/>
                      </a:cxn>
                      <a:cxn ang="0">
                        <a:pos x="T4" y="T5"/>
                      </a:cxn>
                      <a:cxn ang="0">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1" name="Freeform 13"/>
                  <p:cNvSpPr>
                    <a:spLocks/>
                  </p:cNvSpPr>
                  <p:nvPr/>
                </p:nvSpPr>
                <p:spPr bwMode="ltGray">
                  <a:xfrm>
                    <a:off x="2332" y="660"/>
                    <a:ext cx="9" cy="8"/>
                  </a:xfrm>
                  <a:custGeom>
                    <a:avLst/>
                    <a:gdLst>
                      <a:gd name="T0" fmla="*/ 3 w 20"/>
                      <a:gd name="T1" fmla="*/ 13 h 23"/>
                      <a:gd name="T2" fmla="*/ 11 w 20"/>
                      <a:gd name="T3" fmla="*/ 3 h 23"/>
                      <a:gd name="T4" fmla="*/ 7 w 20"/>
                      <a:gd name="T5" fmla="*/ 19 h 23"/>
                      <a:gd name="T6" fmla="*/ 3 w 20"/>
                      <a:gd name="T7" fmla="*/ 13 h 23"/>
                    </a:gdLst>
                    <a:ahLst/>
                    <a:cxnLst>
                      <a:cxn ang="0">
                        <a:pos x="T0" y="T1"/>
                      </a:cxn>
                      <a:cxn ang="0">
                        <a:pos x="T2" y="T3"/>
                      </a:cxn>
                      <a:cxn ang="0">
                        <a:pos x="T4" y="T5"/>
                      </a:cxn>
                      <a:cxn ang="0">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2" name="Freeform 14"/>
                  <p:cNvSpPr>
                    <a:spLocks/>
                  </p:cNvSpPr>
                  <p:nvPr/>
                </p:nvSpPr>
                <p:spPr bwMode="ltGray">
                  <a:xfrm>
                    <a:off x="2120"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3" name="Freeform 15"/>
                  <p:cNvSpPr>
                    <a:spLocks/>
                  </p:cNvSpPr>
                  <p:nvPr/>
                </p:nvSpPr>
                <p:spPr bwMode="ltGray">
                  <a:xfrm>
                    <a:off x="1967"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4" name="Freeform 16"/>
                  <p:cNvSpPr>
                    <a:spLocks/>
                  </p:cNvSpPr>
                  <p:nvPr/>
                </p:nvSpPr>
                <p:spPr bwMode="ltGray">
                  <a:xfrm>
                    <a:off x="1921"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5" name="Freeform 17"/>
                  <p:cNvSpPr>
                    <a:spLocks/>
                  </p:cNvSpPr>
                  <p:nvPr/>
                </p:nvSpPr>
                <p:spPr bwMode="ltGray">
                  <a:xfrm>
                    <a:off x="1892"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6" name="Freeform 18"/>
                  <p:cNvSpPr>
                    <a:spLocks/>
                  </p:cNvSpPr>
                  <p:nvPr/>
                </p:nvSpPr>
                <p:spPr bwMode="ltGray">
                  <a:xfrm>
                    <a:off x="1735"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7" name="Freeform 19"/>
                  <p:cNvSpPr>
                    <a:spLocks/>
                  </p:cNvSpPr>
                  <p:nvPr/>
                </p:nvSpPr>
                <p:spPr bwMode="ltGray">
                  <a:xfrm>
                    <a:off x="1827"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8" name="Freeform 20"/>
                  <p:cNvSpPr>
                    <a:spLocks/>
                  </p:cNvSpPr>
                  <p:nvPr/>
                </p:nvSpPr>
                <p:spPr bwMode="ltGray">
                  <a:xfrm>
                    <a:off x="1892"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09" name="Freeform 21"/>
                  <p:cNvSpPr>
                    <a:spLocks/>
                  </p:cNvSpPr>
                  <p:nvPr/>
                </p:nvSpPr>
                <p:spPr bwMode="ltGray">
                  <a:xfrm>
                    <a:off x="1890"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0" name="Freeform 22"/>
                  <p:cNvSpPr>
                    <a:spLocks/>
                  </p:cNvSpPr>
                  <p:nvPr/>
                </p:nvSpPr>
                <p:spPr bwMode="ltGray">
                  <a:xfrm>
                    <a:off x="1944"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1" name="Freeform 23"/>
                  <p:cNvSpPr>
                    <a:spLocks/>
                  </p:cNvSpPr>
                  <p:nvPr/>
                </p:nvSpPr>
                <p:spPr bwMode="ltGray">
                  <a:xfrm>
                    <a:off x="1948"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2" name="Freeform 24"/>
                  <p:cNvSpPr>
                    <a:spLocks/>
                  </p:cNvSpPr>
                  <p:nvPr/>
                </p:nvSpPr>
                <p:spPr bwMode="ltGray">
                  <a:xfrm>
                    <a:off x="1969"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3" name="Freeform 25"/>
                  <p:cNvSpPr>
                    <a:spLocks/>
                  </p:cNvSpPr>
                  <p:nvPr/>
                </p:nvSpPr>
                <p:spPr bwMode="ltGray">
                  <a:xfrm>
                    <a:off x="1976"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4" name="Freeform 26"/>
                  <p:cNvSpPr>
                    <a:spLocks/>
                  </p:cNvSpPr>
                  <p:nvPr/>
                </p:nvSpPr>
                <p:spPr bwMode="ltGray">
                  <a:xfrm>
                    <a:off x="2082"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5" name="Freeform 27"/>
                  <p:cNvSpPr>
                    <a:spLocks/>
                  </p:cNvSpPr>
                  <p:nvPr/>
                </p:nvSpPr>
                <p:spPr bwMode="ltGray">
                  <a:xfrm>
                    <a:off x="2152"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6" name="Freeform 28"/>
                  <p:cNvSpPr>
                    <a:spLocks/>
                  </p:cNvSpPr>
                  <p:nvPr/>
                </p:nvSpPr>
                <p:spPr bwMode="ltGray">
                  <a:xfrm>
                    <a:off x="2194" y="584"/>
                    <a:ext cx="11" cy="8"/>
                  </a:xfrm>
                  <a:custGeom>
                    <a:avLst/>
                    <a:gdLst>
                      <a:gd name="T0" fmla="*/ 8 w 26"/>
                      <a:gd name="T1" fmla="*/ 14 h 22"/>
                      <a:gd name="T2" fmla="*/ 14 w 26"/>
                      <a:gd name="T3" fmla="*/ 0 h 22"/>
                      <a:gd name="T4" fmla="*/ 14 w 26"/>
                      <a:gd name="T5" fmla="*/ 22 h 22"/>
                      <a:gd name="T6" fmla="*/ 8 w 26"/>
                      <a:gd name="T7" fmla="*/ 14 h 22"/>
                    </a:gdLst>
                    <a:ahLst/>
                    <a:cxnLst>
                      <a:cxn ang="0">
                        <a:pos x="T0" y="T1"/>
                      </a:cxn>
                      <a:cxn ang="0">
                        <a:pos x="T2" y="T3"/>
                      </a:cxn>
                      <a:cxn ang="0">
                        <a:pos x="T4" y="T5"/>
                      </a:cxn>
                      <a:cxn ang="0">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7" name="Freeform 29"/>
                  <p:cNvSpPr>
                    <a:spLocks/>
                  </p:cNvSpPr>
                  <p:nvPr/>
                </p:nvSpPr>
                <p:spPr bwMode="ltGray">
                  <a:xfrm>
                    <a:off x="2059"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8" name="Freeform 30"/>
                  <p:cNvSpPr>
                    <a:spLocks/>
                  </p:cNvSpPr>
                  <p:nvPr/>
                </p:nvSpPr>
                <p:spPr bwMode="ltGray">
                  <a:xfrm>
                    <a:off x="1988"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19" name="Freeform 31"/>
                  <p:cNvSpPr>
                    <a:spLocks/>
                  </p:cNvSpPr>
                  <p:nvPr/>
                </p:nvSpPr>
                <p:spPr bwMode="ltGray">
                  <a:xfrm>
                    <a:off x="1910"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0" name="Freeform 32"/>
                  <p:cNvSpPr>
                    <a:spLocks/>
                  </p:cNvSpPr>
                  <p:nvPr/>
                </p:nvSpPr>
                <p:spPr bwMode="ltGray">
                  <a:xfrm>
                    <a:off x="1899"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1" name="Freeform 33"/>
                  <p:cNvSpPr>
                    <a:spLocks/>
                  </p:cNvSpPr>
                  <p:nvPr/>
                </p:nvSpPr>
                <p:spPr bwMode="ltGray">
                  <a:xfrm>
                    <a:off x="1909"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2" name="Freeform 34"/>
                  <p:cNvSpPr>
                    <a:spLocks/>
                  </p:cNvSpPr>
                  <p:nvPr/>
                </p:nvSpPr>
                <p:spPr bwMode="ltGray">
                  <a:xfrm>
                    <a:off x="1881"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3" name="Freeform 35"/>
                  <p:cNvSpPr>
                    <a:spLocks/>
                  </p:cNvSpPr>
                  <p:nvPr/>
                </p:nvSpPr>
                <p:spPr bwMode="ltGray">
                  <a:xfrm>
                    <a:off x="2930" y="489"/>
                    <a:ext cx="299" cy="179"/>
                  </a:xfrm>
                  <a:custGeom>
                    <a:avLst/>
                    <a:gdLst>
                      <a:gd name="T0" fmla="*/ 21 w 471"/>
                      <a:gd name="T1" fmla="*/ 280 h 281"/>
                      <a:gd name="T2" fmla="*/ 24 w 471"/>
                      <a:gd name="T3" fmla="*/ 250 h 281"/>
                      <a:gd name="T4" fmla="*/ 22 w 471"/>
                      <a:gd name="T5" fmla="*/ 245 h 281"/>
                      <a:gd name="T6" fmla="*/ 16 w 471"/>
                      <a:gd name="T7" fmla="*/ 218 h 281"/>
                      <a:gd name="T8" fmla="*/ 4 w 471"/>
                      <a:gd name="T9" fmla="*/ 215 h 281"/>
                      <a:gd name="T10" fmla="*/ 0 w 471"/>
                      <a:gd name="T11" fmla="*/ 191 h 281"/>
                      <a:gd name="T12" fmla="*/ 12 w 471"/>
                      <a:gd name="T13" fmla="*/ 180 h 281"/>
                      <a:gd name="T14" fmla="*/ 6 w 471"/>
                      <a:gd name="T15" fmla="*/ 165 h 281"/>
                      <a:gd name="T16" fmla="*/ 2 w 471"/>
                      <a:gd name="T17" fmla="*/ 160 h 281"/>
                      <a:gd name="T18" fmla="*/ 28 w 471"/>
                      <a:gd name="T19" fmla="*/ 120 h 281"/>
                      <a:gd name="T20" fmla="*/ 44 w 471"/>
                      <a:gd name="T21" fmla="*/ 96 h 281"/>
                      <a:gd name="T22" fmla="*/ 42 w 471"/>
                      <a:gd name="T23" fmla="*/ 70 h 281"/>
                      <a:gd name="T24" fmla="*/ 24 w 471"/>
                      <a:gd name="T25" fmla="*/ 43 h 281"/>
                      <a:gd name="T26" fmla="*/ 20 w 471"/>
                      <a:gd name="T27" fmla="*/ 32 h 281"/>
                      <a:gd name="T28" fmla="*/ 26 w 471"/>
                      <a:gd name="T29" fmla="*/ 36 h 281"/>
                      <a:gd name="T30" fmla="*/ 48 w 471"/>
                      <a:gd name="T31" fmla="*/ 35 h 281"/>
                      <a:gd name="T32" fmla="*/ 64 w 471"/>
                      <a:gd name="T33" fmla="*/ 11 h 281"/>
                      <a:gd name="T34" fmla="*/ 82 w 471"/>
                      <a:gd name="T35" fmla="*/ 0 h 281"/>
                      <a:gd name="T36" fmla="*/ 88 w 471"/>
                      <a:gd name="T37" fmla="*/ 2 h 281"/>
                      <a:gd name="T38" fmla="*/ 92 w 471"/>
                      <a:gd name="T39" fmla="*/ 9 h 281"/>
                      <a:gd name="T40" fmla="*/ 98 w 471"/>
                      <a:gd name="T41" fmla="*/ 5 h 281"/>
                      <a:gd name="T42" fmla="*/ 110 w 471"/>
                      <a:gd name="T43" fmla="*/ 8 h 281"/>
                      <a:gd name="T44" fmla="*/ 116 w 471"/>
                      <a:gd name="T45" fmla="*/ 9 h 281"/>
                      <a:gd name="T46" fmla="*/ 141 w 471"/>
                      <a:gd name="T47" fmla="*/ 14 h 281"/>
                      <a:gd name="T48" fmla="*/ 155 w 471"/>
                      <a:gd name="T49" fmla="*/ 24 h 281"/>
                      <a:gd name="T50" fmla="*/ 167 w 471"/>
                      <a:gd name="T51" fmla="*/ 17 h 281"/>
                      <a:gd name="T52" fmla="*/ 173 w 471"/>
                      <a:gd name="T53" fmla="*/ 14 h 281"/>
                      <a:gd name="T54" fmla="*/ 195 w 471"/>
                      <a:gd name="T55" fmla="*/ 14 h 281"/>
                      <a:gd name="T56" fmla="*/ 211 w 471"/>
                      <a:gd name="T57" fmla="*/ 32 h 281"/>
                      <a:gd name="T58" fmla="*/ 231 w 471"/>
                      <a:gd name="T59" fmla="*/ 59 h 281"/>
                      <a:gd name="T60" fmla="*/ 245 w 471"/>
                      <a:gd name="T61" fmla="*/ 70 h 281"/>
                      <a:gd name="T62" fmla="*/ 257 w 471"/>
                      <a:gd name="T63" fmla="*/ 68 h 281"/>
                      <a:gd name="T64" fmla="*/ 270 w 471"/>
                      <a:gd name="T65" fmla="*/ 65 h 281"/>
                      <a:gd name="T66" fmla="*/ 290 w 471"/>
                      <a:gd name="T67" fmla="*/ 71 h 281"/>
                      <a:gd name="T68" fmla="*/ 300 w 471"/>
                      <a:gd name="T69" fmla="*/ 81 h 281"/>
                      <a:gd name="T70" fmla="*/ 308 w 471"/>
                      <a:gd name="T71" fmla="*/ 90 h 281"/>
                      <a:gd name="T72" fmla="*/ 318 w 471"/>
                      <a:gd name="T73" fmla="*/ 111 h 281"/>
                      <a:gd name="T74" fmla="*/ 322 w 471"/>
                      <a:gd name="T75" fmla="*/ 120 h 281"/>
                      <a:gd name="T76" fmla="*/ 324 w 471"/>
                      <a:gd name="T77" fmla="*/ 125 h 281"/>
                      <a:gd name="T78" fmla="*/ 310 w 471"/>
                      <a:gd name="T79" fmla="*/ 142 h 281"/>
                      <a:gd name="T80" fmla="*/ 322 w 471"/>
                      <a:gd name="T81" fmla="*/ 141 h 281"/>
                      <a:gd name="T82" fmla="*/ 342 w 471"/>
                      <a:gd name="T83" fmla="*/ 155 h 281"/>
                      <a:gd name="T84" fmla="*/ 364 w 471"/>
                      <a:gd name="T85" fmla="*/ 157 h 281"/>
                      <a:gd name="T86" fmla="*/ 380 w 471"/>
                      <a:gd name="T87" fmla="*/ 168 h 281"/>
                      <a:gd name="T88" fmla="*/ 382 w 471"/>
                      <a:gd name="T89" fmla="*/ 172 h 281"/>
                      <a:gd name="T90" fmla="*/ 382 w 471"/>
                      <a:gd name="T91" fmla="*/ 176 h 281"/>
                      <a:gd name="T92" fmla="*/ 394 w 471"/>
                      <a:gd name="T93" fmla="*/ 172 h 281"/>
                      <a:gd name="T94" fmla="*/ 400 w 471"/>
                      <a:gd name="T95" fmla="*/ 171 h 281"/>
                      <a:gd name="T96" fmla="*/ 439 w 471"/>
                      <a:gd name="T97" fmla="*/ 185 h 281"/>
                      <a:gd name="T98" fmla="*/ 447 w 471"/>
                      <a:gd name="T99" fmla="*/ 199 h 281"/>
                      <a:gd name="T100" fmla="*/ 465 w 471"/>
                      <a:gd name="T101" fmla="*/ 201 h 281"/>
                      <a:gd name="T102" fmla="*/ 471 w 471"/>
                      <a:gd name="T103" fmla="*/ 215 h 281"/>
                      <a:gd name="T104" fmla="*/ 451 w 471"/>
                      <a:gd name="T105" fmla="*/ 258 h 281"/>
                      <a:gd name="T106" fmla="*/ 435 w 471"/>
                      <a:gd name="T10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4" name="Freeform 36"/>
                  <p:cNvSpPr>
                    <a:spLocks/>
                  </p:cNvSpPr>
                  <p:nvPr/>
                </p:nvSpPr>
                <p:spPr bwMode="ltGray">
                  <a:xfrm>
                    <a:off x="2534" y="242"/>
                    <a:ext cx="420" cy="283"/>
                  </a:xfrm>
                  <a:custGeom>
                    <a:avLst/>
                    <a:gdLst>
                      <a:gd name="T0" fmla="*/ 406 w 984"/>
                      <a:gd name="T1" fmla="*/ 6 h 844"/>
                      <a:gd name="T2" fmla="*/ 502 w 984"/>
                      <a:gd name="T3" fmla="*/ 34 h 844"/>
                      <a:gd name="T4" fmla="*/ 550 w 984"/>
                      <a:gd name="T5" fmla="*/ 38 h 844"/>
                      <a:gd name="T6" fmla="*/ 578 w 984"/>
                      <a:gd name="T7" fmla="*/ 130 h 844"/>
                      <a:gd name="T8" fmla="*/ 586 w 984"/>
                      <a:gd name="T9" fmla="*/ 90 h 844"/>
                      <a:gd name="T10" fmla="*/ 606 w 984"/>
                      <a:gd name="T11" fmla="*/ 70 h 844"/>
                      <a:gd name="T12" fmla="*/ 642 w 984"/>
                      <a:gd name="T13" fmla="*/ 126 h 844"/>
                      <a:gd name="T14" fmla="*/ 682 w 984"/>
                      <a:gd name="T15" fmla="*/ 98 h 844"/>
                      <a:gd name="T16" fmla="*/ 706 w 984"/>
                      <a:gd name="T17" fmla="*/ 86 h 844"/>
                      <a:gd name="T18" fmla="*/ 762 w 984"/>
                      <a:gd name="T19" fmla="*/ 2 h 844"/>
                      <a:gd name="T20" fmla="*/ 798 w 984"/>
                      <a:gd name="T21" fmla="*/ 70 h 844"/>
                      <a:gd name="T22" fmla="*/ 798 w 984"/>
                      <a:gd name="T23" fmla="*/ 130 h 844"/>
                      <a:gd name="T24" fmla="*/ 790 w 984"/>
                      <a:gd name="T25" fmla="*/ 158 h 844"/>
                      <a:gd name="T26" fmla="*/ 766 w 984"/>
                      <a:gd name="T27" fmla="*/ 162 h 844"/>
                      <a:gd name="T28" fmla="*/ 762 w 984"/>
                      <a:gd name="T29" fmla="*/ 186 h 844"/>
                      <a:gd name="T30" fmla="*/ 802 w 984"/>
                      <a:gd name="T31" fmla="*/ 226 h 844"/>
                      <a:gd name="T32" fmla="*/ 786 w 984"/>
                      <a:gd name="T33" fmla="*/ 322 h 844"/>
                      <a:gd name="T34" fmla="*/ 830 w 984"/>
                      <a:gd name="T35" fmla="*/ 414 h 844"/>
                      <a:gd name="T36" fmla="*/ 854 w 984"/>
                      <a:gd name="T37" fmla="*/ 450 h 844"/>
                      <a:gd name="T38" fmla="*/ 830 w 984"/>
                      <a:gd name="T39" fmla="*/ 450 h 844"/>
                      <a:gd name="T40" fmla="*/ 746 w 984"/>
                      <a:gd name="T41" fmla="*/ 378 h 844"/>
                      <a:gd name="T42" fmla="*/ 678 w 984"/>
                      <a:gd name="T43" fmla="*/ 402 h 844"/>
                      <a:gd name="T44" fmla="*/ 590 w 984"/>
                      <a:gd name="T45" fmla="*/ 442 h 844"/>
                      <a:gd name="T46" fmla="*/ 642 w 984"/>
                      <a:gd name="T47" fmla="*/ 578 h 844"/>
                      <a:gd name="T48" fmla="*/ 710 w 984"/>
                      <a:gd name="T49" fmla="*/ 610 h 844"/>
                      <a:gd name="T50" fmla="*/ 738 w 984"/>
                      <a:gd name="T51" fmla="*/ 550 h 844"/>
                      <a:gd name="T52" fmla="*/ 774 w 984"/>
                      <a:gd name="T53" fmla="*/ 570 h 844"/>
                      <a:gd name="T54" fmla="*/ 766 w 984"/>
                      <a:gd name="T55" fmla="*/ 630 h 844"/>
                      <a:gd name="T56" fmla="*/ 802 w 984"/>
                      <a:gd name="T57" fmla="*/ 670 h 844"/>
                      <a:gd name="T58" fmla="*/ 838 w 984"/>
                      <a:gd name="T59" fmla="*/ 658 h 844"/>
                      <a:gd name="T60" fmla="*/ 922 w 984"/>
                      <a:gd name="T61" fmla="*/ 806 h 844"/>
                      <a:gd name="T62" fmla="*/ 942 w 984"/>
                      <a:gd name="T63" fmla="*/ 826 h 844"/>
                      <a:gd name="T64" fmla="*/ 874 w 984"/>
                      <a:gd name="T65" fmla="*/ 810 h 844"/>
                      <a:gd name="T66" fmla="*/ 830 w 984"/>
                      <a:gd name="T67" fmla="*/ 758 h 844"/>
                      <a:gd name="T68" fmla="*/ 778 w 984"/>
                      <a:gd name="T69" fmla="*/ 710 h 844"/>
                      <a:gd name="T70" fmla="*/ 702 w 984"/>
                      <a:gd name="T71" fmla="*/ 662 h 844"/>
                      <a:gd name="T72" fmla="*/ 614 w 984"/>
                      <a:gd name="T73" fmla="*/ 646 h 844"/>
                      <a:gd name="T74" fmla="*/ 506 w 984"/>
                      <a:gd name="T75" fmla="*/ 594 h 844"/>
                      <a:gd name="T76" fmla="*/ 462 w 984"/>
                      <a:gd name="T77" fmla="*/ 506 h 844"/>
                      <a:gd name="T78" fmla="*/ 430 w 984"/>
                      <a:gd name="T79" fmla="*/ 462 h 844"/>
                      <a:gd name="T80" fmla="*/ 382 w 984"/>
                      <a:gd name="T81" fmla="*/ 430 h 844"/>
                      <a:gd name="T82" fmla="*/ 342 w 984"/>
                      <a:gd name="T83" fmla="*/ 370 h 844"/>
                      <a:gd name="T84" fmla="*/ 354 w 984"/>
                      <a:gd name="T85" fmla="*/ 414 h 844"/>
                      <a:gd name="T86" fmla="*/ 418 w 984"/>
                      <a:gd name="T87" fmla="*/ 494 h 844"/>
                      <a:gd name="T88" fmla="*/ 422 w 984"/>
                      <a:gd name="T89" fmla="*/ 526 h 844"/>
                      <a:gd name="T90" fmla="*/ 394 w 984"/>
                      <a:gd name="T91" fmla="*/ 498 h 844"/>
                      <a:gd name="T92" fmla="*/ 354 w 984"/>
                      <a:gd name="T93" fmla="*/ 466 h 844"/>
                      <a:gd name="T94" fmla="*/ 314 w 984"/>
                      <a:gd name="T95" fmla="*/ 402 h 844"/>
                      <a:gd name="T96" fmla="*/ 266 w 984"/>
                      <a:gd name="T97" fmla="*/ 346 h 844"/>
                      <a:gd name="T98" fmla="*/ 210 w 984"/>
                      <a:gd name="T99" fmla="*/ 314 h 844"/>
                      <a:gd name="T100" fmla="*/ 154 w 984"/>
                      <a:gd name="T101" fmla="*/ 238 h 844"/>
                      <a:gd name="T102" fmla="*/ 66 w 984"/>
                      <a:gd name="T103" fmla="*/ 66 h 844"/>
                      <a:gd name="T104" fmla="*/ 34 w 984"/>
                      <a:gd name="T105" fmla="*/ 38 h 844"/>
                      <a:gd name="T106" fmla="*/ 46 w 984"/>
                      <a:gd name="T107" fmla="*/ 22 h 844"/>
                      <a:gd name="T108" fmla="*/ 102 w 984"/>
                      <a:gd name="T109" fmla="*/ 7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5" name="Freeform 37"/>
                  <p:cNvSpPr>
                    <a:spLocks/>
                  </p:cNvSpPr>
                  <p:nvPr/>
                </p:nvSpPr>
                <p:spPr bwMode="ltGray">
                  <a:xfrm>
                    <a:off x="2405" y="445"/>
                    <a:ext cx="15" cy="16"/>
                  </a:xfrm>
                  <a:custGeom>
                    <a:avLst/>
                    <a:gdLst>
                      <a:gd name="T0" fmla="*/ 6 w 36"/>
                      <a:gd name="T1" fmla="*/ 28 h 48"/>
                      <a:gd name="T2" fmla="*/ 10 w 36"/>
                      <a:gd name="T3" fmla="*/ 48 h 48"/>
                      <a:gd name="T4" fmla="*/ 6 w 36"/>
                      <a:gd name="T5" fmla="*/ 28 h 48"/>
                    </a:gdLst>
                    <a:ahLst/>
                    <a:cxnLst>
                      <a:cxn ang="0">
                        <a:pos x="T0" y="T1"/>
                      </a:cxn>
                      <a:cxn ang="0">
                        <a:pos x="T2" y="T3"/>
                      </a:cxn>
                      <a:cxn ang="0">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6" name="Freeform 38"/>
                  <p:cNvSpPr>
                    <a:spLocks/>
                  </p:cNvSpPr>
                  <p:nvPr/>
                </p:nvSpPr>
                <p:spPr bwMode="ltGray">
                  <a:xfrm>
                    <a:off x="2393" y="439"/>
                    <a:ext cx="16" cy="12"/>
                  </a:xfrm>
                  <a:custGeom>
                    <a:avLst/>
                    <a:gdLst>
                      <a:gd name="T0" fmla="*/ 0 w 36"/>
                      <a:gd name="T1" fmla="*/ 5 h 37"/>
                      <a:gd name="T2" fmla="*/ 12 w 36"/>
                      <a:gd name="T3" fmla="*/ 1 h 37"/>
                      <a:gd name="T4" fmla="*/ 36 w 36"/>
                      <a:gd name="T5" fmla="*/ 17 h 37"/>
                      <a:gd name="T6" fmla="*/ 8 w 36"/>
                      <a:gd name="T7" fmla="*/ 17 h 37"/>
                      <a:gd name="T8" fmla="*/ 0 w 36"/>
                      <a:gd name="T9" fmla="*/ 5 h 37"/>
                    </a:gdLst>
                    <a:ahLst/>
                    <a:cxnLst>
                      <a:cxn ang="0">
                        <a:pos x="T0" y="T1"/>
                      </a:cxn>
                      <a:cxn ang="0">
                        <a:pos x="T2" y="T3"/>
                      </a:cxn>
                      <a:cxn ang="0">
                        <a:pos x="T4" y="T5"/>
                      </a:cxn>
                      <a:cxn ang="0">
                        <a:pos x="T6" y="T7"/>
                      </a:cxn>
                      <a:cxn ang="0">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7" name="Freeform 39"/>
                  <p:cNvSpPr>
                    <a:spLocks/>
                  </p:cNvSpPr>
                  <p:nvPr/>
                </p:nvSpPr>
                <p:spPr bwMode="ltGray">
                  <a:xfrm>
                    <a:off x="2878" y="406"/>
                    <a:ext cx="73" cy="33"/>
                  </a:xfrm>
                  <a:custGeom>
                    <a:avLst/>
                    <a:gdLst>
                      <a:gd name="T0" fmla="*/ 0 w 170"/>
                      <a:gd name="T1" fmla="*/ 49 h 96"/>
                      <a:gd name="T2" fmla="*/ 28 w 170"/>
                      <a:gd name="T3" fmla="*/ 25 h 96"/>
                      <a:gd name="T4" fmla="*/ 56 w 170"/>
                      <a:gd name="T5" fmla="*/ 21 h 96"/>
                      <a:gd name="T6" fmla="*/ 80 w 170"/>
                      <a:gd name="T7" fmla="*/ 9 h 96"/>
                      <a:gd name="T8" fmla="*/ 64 w 170"/>
                      <a:gd name="T9" fmla="*/ 25 h 96"/>
                      <a:gd name="T10" fmla="*/ 124 w 170"/>
                      <a:gd name="T11" fmla="*/ 49 h 96"/>
                      <a:gd name="T12" fmla="*/ 160 w 170"/>
                      <a:gd name="T13" fmla="*/ 65 h 96"/>
                      <a:gd name="T14" fmla="*/ 116 w 170"/>
                      <a:gd name="T15" fmla="*/ 77 h 96"/>
                      <a:gd name="T16" fmla="*/ 88 w 170"/>
                      <a:gd name="T17" fmla="*/ 57 h 96"/>
                      <a:gd name="T18" fmla="*/ 76 w 170"/>
                      <a:gd name="T19" fmla="*/ 53 h 96"/>
                      <a:gd name="T20" fmla="*/ 24 w 170"/>
                      <a:gd name="T21" fmla="*/ 41 h 96"/>
                      <a:gd name="T22" fmla="*/ 0 w 170"/>
                      <a:gd name="T23" fmla="*/ 4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8" name="Freeform 40"/>
                  <p:cNvSpPr>
                    <a:spLocks/>
                  </p:cNvSpPr>
                  <p:nvPr/>
                </p:nvSpPr>
                <p:spPr bwMode="ltGray">
                  <a:xfrm>
                    <a:off x="2955" y="433"/>
                    <a:ext cx="59" cy="15"/>
                  </a:xfrm>
                  <a:custGeom>
                    <a:avLst/>
                    <a:gdLst>
                      <a:gd name="T0" fmla="*/ 0 w 138"/>
                      <a:gd name="T1" fmla="*/ 0 h 44"/>
                      <a:gd name="T2" fmla="*/ 52 w 138"/>
                      <a:gd name="T3" fmla="*/ 4 h 44"/>
                      <a:gd name="T4" fmla="*/ 88 w 138"/>
                      <a:gd name="T5" fmla="*/ 24 h 44"/>
                      <a:gd name="T6" fmla="*/ 112 w 138"/>
                      <a:gd name="T7" fmla="*/ 20 h 44"/>
                      <a:gd name="T8" fmla="*/ 108 w 138"/>
                      <a:gd name="T9" fmla="*/ 44 h 44"/>
                      <a:gd name="T10" fmla="*/ 64 w 138"/>
                      <a:gd name="T11" fmla="*/ 40 h 44"/>
                      <a:gd name="T12" fmla="*/ 0 w 138"/>
                      <a:gd name="T13" fmla="*/ 36 h 44"/>
                      <a:gd name="T14" fmla="*/ 28 w 138"/>
                      <a:gd name="T15" fmla="*/ 20 h 44"/>
                      <a:gd name="T16" fmla="*/ 0 w 13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29" name="Freeform 41"/>
                  <p:cNvSpPr>
                    <a:spLocks/>
                  </p:cNvSpPr>
                  <p:nvPr/>
                </p:nvSpPr>
                <p:spPr bwMode="ltGray">
                  <a:xfrm>
                    <a:off x="2924" y="441"/>
                    <a:ext cx="24" cy="14"/>
                  </a:xfrm>
                  <a:custGeom>
                    <a:avLst/>
                    <a:gdLst>
                      <a:gd name="T0" fmla="*/ 17 w 57"/>
                      <a:gd name="T1" fmla="*/ 25 h 42"/>
                      <a:gd name="T2" fmla="*/ 37 w 57"/>
                      <a:gd name="T3" fmla="*/ 13 h 42"/>
                      <a:gd name="T4" fmla="*/ 17 w 57"/>
                      <a:gd name="T5" fmla="*/ 25 h 42"/>
                    </a:gdLst>
                    <a:ahLst/>
                    <a:cxnLst>
                      <a:cxn ang="0">
                        <a:pos x="T0" y="T1"/>
                      </a:cxn>
                      <a:cxn ang="0">
                        <a:pos x="T2" y="T3"/>
                      </a:cxn>
                      <a:cxn ang="0">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0" name="Freeform 42"/>
                  <p:cNvSpPr>
                    <a:spLocks/>
                  </p:cNvSpPr>
                  <p:nvPr/>
                </p:nvSpPr>
                <p:spPr bwMode="ltGray">
                  <a:xfrm>
                    <a:off x="2908" y="398"/>
                    <a:ext cx="16" cy="18"/>
                  </a:xfrm>
                  <a:custGeom>
                    <a:avLst/>
                    <a:gdLst>
                      <a:gd name="T0" fmla="*/ 19 w 39"/>
                      <a:gd name="T1" fmla="*/ 32 h 52"/>
                      <a:gd name="T2" fmla="*/ 19 w 39"/>
                      <a:gd name="T3" fmla="*/ 0 h 52"/>
                      <a:gd name="T4" fmla="*/ 19 w 39"/>
                      <a:gd name="T5" fmla="*/ 32 h 52"/>
                    </a:gdLst>
                    <a:ahLst/>
                    <a:cxnLst>
                      <a:cxn ang="0">
                        <a:pos x="T0" y="T1"/>
                      </a:cxn>
                      <a:cxn ang="0">
                        <a:pos x="T2" y="T3"/>
                      </a:cxn>
                      <a:cxn ang="0">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1" name="Freeform 43"/>
                  <p:cNvSpPr>
                    <a:spLocks/>
                  </p:cNvSpPr>
                  <p:nvPr/>
                </p:nvSpPr>
                <p:spPr bwMode="ltGray">
                  <a:xfrm>
                    <a:off x="3035" y="452"/>
                    <a:ext cx="19" cy="27"/>
                  </a:xfrm>
                  <a:custGeom>
                    <a:avLst/>
                    <a:gdLst>
                      <a:gd name="T0" fmla="*/ 4 w 44"/>
                      <a:gd name="T1" fmla="*/ 9 h 80"/>
                      <a:gd name="T2" fmla="*/ 20 w 44"/>
                      <a:gd name="T3" fmla="*/ 33 h 80"/>
                      <a:gd name="T4" fmla="*/ 24 w 44"/>
                      <a:gd name="T5" fmla="*/ 49 h 80"/>
                      <a:gd name="T6" fmla="*/ 36 w 44"/>
                      <a:gd name="T7" fmla="*/ 53 h 80"/>
                      <a:gd name="T8" fmla="*/ 24 w 44"/>
                      <a:gd name="T9" fmla="*/ 73 h 80"/>
                      <a:gd name="T10" fmla="*/ 0 w 44"/>
                      <a:gd name="T11" fmla="*/ 21 h 80"/>
                      <a:gd name="T12" fmla="*/ 4 w 44"/>
                      <a:gd name="T13" fmla="*/ 9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2" name="Freeform 44"/>
                  <p:cNvSpPr>
                    <a:spLocks/>
                  </p:cNvSpPr>
                  <p:nvPr/>
                </p:nvSpPr>
                <p:spPr bwMode="ltGray">
                  <a:xfrm>
                    <a:off x="2696" y="247"/>
                    <a:ext cx="205" cy="41"/>
                  </a:xfrm>
                  <a:custGeom>
                    <a:avLst/>
                    <a:gdLst>
                      <a:gd name="T0" fmla="*/ 220 w 323"/>
                      <a:gd name="T1" fmla="*/ 1 h 64"/>
                      <a:gd name="T2" fmla="*/ 231 w 323"/>
                      <a:gd name="T3" fmla="*/ 8 h 64"/>
                      <a:gd name="T4" fmla="*/ 235 w 323"/>
                      <a:gd name="T5" fmla="*/ 0 h 64"/>
                      <a:gd name="T6" fmla="*/ 265 w 323"/>
                      <a:gd name="T7" fmla="*/ 0 h 64"/>
                      <a:gd name="T8" fmla="*/ 287 w 323"/>
                      <a:gd name="T9" fmla="*/ 17 h 64"/>
                      <a:gd name="T10" fmla="*/ 319 w 323"/>
                      <a:gd name="T11" fmla="*/ 10 h 64"/>
                      <a:gd name="T12" fmla="*/ 314 w 323"/>
                      <a:gd name="T13" fmla="*/ 29 h 64"/>
                      <a:gd name="T14" fmla="*/ 298 w 323"/>
                      <a:gd name="T15" fmla="*/ 46 h 64"/>
                      <a:gd name="T16" fmla="*/ 295 w 323"/>
                      <a:gd name="T17" fmla="*/ 29 h 64"/>
                      <a:gd name="T18" fmla="*/ 287 w 323"/>
                      <a:gd name="T19" fmla="*/ 31 h 64"/>
                      <a:gd name="T20" fmla="*/ 279 w 323"/>
                      <a:gd name="T21" fmla="*/ 29 h 64"/>
                      <a:gd name="T22" fmla="*/ 263 w 323"/>
                      <a:gd name="T23" fmla="*/ 21 h 64"/>
                      <a:gd name="T24" fmla="*/ 228 w 323"/>
                      <a:gd name="T25" fmla="*/ 38 h 64"/>
                      <a:gd name="T26" fmla="*/ 201 w 323"/>
                      <a:gd name="T27" fmla="*/ 44 h 64"/>
                      <a:gd name="T28" fmla="*/ 212 w 323"/>
                      <a:gd name="T29" fmla="*/ 57 h 64"/>
                      <a:gd name="T30" fmla="*/ 188 w 323"/>
                      <a:gd name="T31" fmla="*/ 63 h 64"/>
                      <a:gd name="T32" fmla="*/ 169 w 323"/>
                      <a:gd name="T33" fmla="*/ 61 h 64"/>
                      <a:gd name="T34" fmla="*/ 177 w 323"/>
                      <a:gd name="T35" fmla="*/ 57 h 64"/>
                      <a:gd name="T36" fmla="*/ 171 w 323"/>
                      <a:gd name="T37" fmla="*/ 40 h 64"/>
                      <a:gd name="T38" fmla="*/ 169 w 323"/>
                      <a:gd name="T39" fmla="*/ 31 h 64"/>
                      <a:gd name="T40" fmla="*/ 158 w 323"/>
                      <a:gd name="T41" fmla="*/ 23 h 64"/>
                      <a:gd name="T42" fmla="*/ 142 w 323"/>
                      <a:gd name="T43" fmla="*/ 27 h 64"/>
                      <a:gd name="T44" fmla="*/ 134 w 323"/>
                      <a:gd name="T45" fmla="*/ 27 h 64"/>
                      <a:gd name="T46" fmla="*/ 123 w 323"/>
                      <a:gd name="T47" fmla="*/ 25 h 64"/>
                      <a:gd name="T48" fmla="*/ 83 w 323"/>
                      <a:gd name="T49" fmla="*/ 2 h 64"/>
                      <a:gd name="T50" fmla="*/ 59 w 323"/>
                      <a:gd name="T51" fmla="*/ 14 h 64"/>
                      <a:gd name="T52" fmla="*/ 1 w 323"/>
                      <a:gd name="T53" fmla="*/ 0 h 64"/>
                      <a:gd name="T54" fmla="*/ 220 w 323"/>
                      <a:gd name="T5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3" name="Freeform 45"/>
                  <p:cNvSpPr>
                    <a:spLocks/>
                  </p:cNvSpPr>
                  <p:nvPr/>
                </p:nvSpPr>
                <p:spPr bwMode="ltGray">
                  <a:xfrm>
                    <a:off x="2515" y="246"/>
                    <a:ext cx="190" cy="20"/>
                  </a:xfrm>
                  <a:custGeom>
                    <a:avLst/>
                    <a:gdLst>
                      <a:gd name="T0" fmla="*/ 105 w 300"/>
                      <a:gd name="T1" fmla="*/ 31 h 31"/>
                      <a:gd name="T2" fmla="*/ 30 w 300"/>
                      <a:gd name="T3" fmla="*/ 1 h 31"/>
                      <a:gd name="T4" fmla="*/ 285 w 300"/>
                      <a:gd name="T5" fmla="*/ 0 h 31"/>
                      <a:gd name="T6" fmla="*/ 296 w 300"/>
                      <a:gd name="T7" fmla="*/ 14 h 31"/>
                      <a:gd name="T8" fmla="*/ 264 w 300"/>
                      <a:gd name="T9" fmla="*/ 16 h 31"/>
                      <a:gd name="T10" fmla="*/ 105 w 300"/>
                      <a:gd name="T11" fmla="*/ 31 h 31"/>
                    </a:gdLst>
                    <a:ahLst/>
                    <a:cxnLst>
                      <a:cxn ang="0">
                        <a:pos x="T0" y="T1"/>
                      </a:cxn>
                      <a:cxn ang="0">
                        <a:pos x="T2" y="T3"/>
                      </a:cxn>
                      <a:cxn ang="0">
                        <a:pos x="T4" y="T5"/>
                      </a:cxn>
                      <a:cxn ang="0">
                        <a:pos x="T6" y="T7"/>
                      </a:cxn>
                      <a:cxn ang="0">
                        <a:pos x="T8" y="T9"/>
                      </a:cxn>
                      <a:cxn ang="0">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4" name="Freeform 46"/>
                  <p:cNvSpPr>
                    <a:spLocks/>
                  </p:cNvSpPr>
                  <p:nvPr/>
                </p:nvSpPr>
                <p:spPr bwMode="ltGray">
                  <a:xfrm>
                    <a:off x="2096"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5"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6" name="Freeform 48"/>
                  <p:cNvSpPr>
                    <a:spLocks/>
                  </p:cNvSpPr>
                  <p:nvPr/>
                </p:nvSpPr>
                <p:spPr bwMode="ltGray">
                  <a:xfrm>
                    <a:off x="2043" y="241"/>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7" name="Freeform 49"/>
                  <p:cNvSpPr>
                    <a:spLocks/>
                  </p:cNvSpPr>
                  <p:nvPr/>
                </p:nvSpPr>
                <p:spPr bwMode="ltGray">
                  <a:xfrm>
                    <a:off x="2031"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8" name="Freeform 50"/>
                  <p:cNvSpPr>
                    <a:spLocks/>
                  </p:cNvSpPr>
                  <p:nvPr/>
                </p:nvSpPr>
                <p:spPr bwMode="ltGray">
                  <a:xfrm>
                    <a:off x="1968"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39" name="Freeform 51"/>
                  <p:cNvSpPr>
                    <a:spLocks/>
                  </p:cNvSpPr>
                  <p:nvPr/>
                </p:nvSpPr>
                <p:spPr bwMode="ltGray">
                  <a:xfrm>
                    <a:off x="2021"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0" name="Freeform 52"/>
                  <p:cNvSpPr>
                    <a:spLocks/>
                  </p:cNvSpPr>
                  <p:nvPr/>
                </p:nvSpPr>
                <p:spPr bwMode="ltGray">
                  <a:xfrm>
                    <a:off x="1573"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1" name="Freeform 53"/>
                  <p:cNvSpPr>
                    <a:spLocks/>
                  </p:cNvSpPr>
                  <p:nvPr/>
                </p:nvSpPr>
                <p:spPr bwMode="ltGray">
                  <a:xfrm>
                    <a:off x="1634"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2" name="Freeform 54"/>
                  <p:cNvSpPr>
                    <a:spLocks/>
                  </p:cNvSpPr>
                  <p:nvPr/>
                </p:nvSpPr>
                <p:spPr bwMode="ltGray">
                  <a:xfrm>
                    <a:off x="1900"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3" name="Freeform 55"/>
                  <p:cNvSpPr>
                    <a:spLocks/>
                  </p:cNvSpPr>
                  <p:nvPr/>
                </p:nvSpPr>
                <p:spPr bwMode="ltGray">
                  <a:xfrm>
                    <a:off x="1951"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4" name="Freeform 56"/>
                  <p:cNvSpPr>
                    <a:spLocks/>
                  </p:cNvSpPr>
                  <p:nvPr/>
                </p:nvSpPr>
                <p:spPr bwMode="ltGray">
                  <a:xfrm>
                    <a:off x="1021" y="314"/>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5" name="Freeform 57"/>
                  <p:cNvSpPr>
                    <a:spLocks/>
                  </p:cNvSpPr>
                  <p:nvPr/>
                </p:nvSpPr>
                <p:spPr bwMode="ltGray">
                  <a:xfrm>
                    <a:off x="1189" y="447"/>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6" name="Freeform 58"/>
                  <p:cNvSpPr>
                    <a:spLocks/>
                  </p:cNvSpPr>
                  <p:nvPr/>
                </p:nvSpPr>
                <p:spPr bwMode="ltGray">
                  <a:xfrm>
                    <a:off x="1476"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7" name="Freeform 59"/>
                  <p:cNvSpPr>
                    <a:spLocks/>
                  </p:cNvSpPr>
                  <p:nvPr/>
                </p:nvSpPr>
                <p:spPr bwMode="ltGray">
                  <a:xfrm>
                    <a:off x="1467"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8" name="Freeform 60"/>
                  <p:cNvSpPr>
                    <a:spLocks/>
                  </p:cNvSpPr>
                  <p:nvPr/>
                </p:nvSpPr>
                <p:spPr bwMode="ltGray">
                  <a:xfrm>
                    <a:off x="1072"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49" name="Freeform 61"/>
                  <p:cNvSpPr>
                    <a:spLocks/>
                  </p:cNvSpPr>
                  <p:nvPr/>
                </p:nvSpPr>
                <p:spPr bwMode="ltGray">
                  <a:xfrm>
                    <a:off x="1374"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0" name="Freeform 62"/>
                  <p:cNvSpPr>
                    <a:spLocks/>
                  </p:cNvSpPr>
                  <p:nvPr/>
                </p:nvSpPr>
                <p:spPr bwMode="ltGray">
                  <a:xfrm>
                    <a:off x="1173"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1" name="Freeform 63"/>
                  <p:cNvSpPr>
                    <a:spLocks/>
                  </p:cNvSpPr>
                  <p:nvPr/>
                </p:nvSpPr>
                <p:spPr bwMode="ltGray">
                  <a:xfrm>
                    <a:off x="1293"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2" name="Freeform 64"/>
                  <p:cNvSpPr>
                    <a:spLocks/>
                  </p:cNvSpPr>
                  <p:nvPr/>
                </p:nvSpPr>
                <p:spPr bwMode="ltGray">
                  <a:xfrm>
                    <a:off x="1278"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3" name="Freeform 65"/>
                  <p:cNvSpPr>
                    <a:spLocks/>
                  </p:cNvSpPr>
                  <p:nvPr/>
                </p:nvSpPr>
                <p:spPr bwMode="ltGray">
                  <a:xfrm>
                    <a:off x="1340"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4" name="Freeform 66"/>
                  <p:cNvSpPr>
                    <a:spLocks/>
                  </p:cNvSpPr>
                  <p:nvPr/>
                </p:nvSpPr>
                <p:spPr bwMode="ltGray">
                  <a:xfrm>
                    <a:off x="1395"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5" name="Freeform 67"/>
                  <p:cNvSpPr>
                    <a:spLocks/>
                  </p:cNvSpPr>
                  <p:nvPr/>
                </p:nvSpPr>
                <p:spPr bwMode="ltGray">
                  <a:xfrm>
                    <a:off x="1248"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2356" name="Group 68"/>
                <p:cNvGrpSpPr>
                  <a:grpSpLocks/>
                </p:cNvGrpSpPr>
                <p:nvPr/>
              </p:nvGrpSpPr>
              <p:grpSpPr bwMode="auto">
                <a:xfrm>
                  <a:off x="3709" y="240"/>
                  <a:ext cx="1139" cy="429"/>
                  <a:chOff x="3709" y="240"/>
                  <a:chExt cx="1139" cy="429"/>
                </a:xfrm>
              </p:grpSpPr>
              <p:sp>
                <p:nvSpPr>
                  <p:cNvPr id="12357" name="Freeform 69"/>
                  <p:cNvSpPr>
                    <a:spLocks/>
                  </p:cNvSpPr>
                  <p:nvPr/>
                </p:nvSpPr>
                <p:spPr bwMode="ltGray">
                  <a:xfrm>
                    <a:off x="4808" y="616"/>
                    <a:ext cx="13" cy="14"/>
                  </a:xfrm>
                  <a:custGeom>
                    <a:avLst/>
                    <a:gdLst>
                      <a:gd name="T0" fmla="*/ 16 w 30"/>
                      <a:gd name="T1" fmla="*/ 33 h 42"/>
                      <a:gd name="T2" fmla="*/ 8 w 30"/>
                      <a:gd name="T3" fmla="*/ 21 h 42"/>
                      <a:gd name="T4" fmla="*/ 0 w 30"/>
                      <a:gd name="T5" fmla="*/ 9 h 42"/>
                      <a:gd name="T6" fmla="*/ 16 w 30"/>
                      <a:gd name="T7" fmla="*/ 3 h 42"/>
                      <a:gd name="T8" fmla="*/ 30 w 30"/>
                      <a:gd name="T9" fmla="*/ 23 h 42"/>
                      <a:gd name="T10" fmla="*/ 28 w 30"/>
                      <a:gd name="T11" fmla="*/ 31 h 42"/>
                      <a:gd name="T12" fmla="*/ 16 w 30"/>
                      <a:gd name="T13" fmla="*/ 33 h 42"/>
                    </a:gdLst>
                    <a:ahLst/>
                    <a:cxnLst>
                      <a:cxn ang="0">
                        <a:pos x="T0" y="T1"/>
                      </a:cxn>
                      <a:cxn ang="0">
                        <a:pos x="T2" y="T3"/>
                      </a:cxn>
                      <a:cxn ang="0">
                        <a:pos x="T4" y="T5"/>
                      </a:cxn>
                      <a:cxn ang="0">
                        <a:pos x="T6" y="T7"/>
                      </a:cxn>
                      <a:cxn ang="0">
                        <a:pos x="T8" y="T9"/>
                      </a:cxn>
                      <a:cxn ang="0">
                        <a:pos x="T10" y="T11"/>
                      </a:cxn>
                      <a:cxn ang="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8" name="Freeform 70"/>
                  <p:cNvSpPr>
                    <a:spLocks/>
                  </p:cNvSpPr>
                  <p:nvPr/>
                </p:nvSpPr>
                <p:spPr bwMode="ltGray">
                  <a:xfrm>
                    <a:off x="4655" y="629"/>
                    <a:ext cx="11" cy="5"/>
                  </a:xfrm>
                  <a:custGeom>
                    <a:avLst/>
                    <a:gdLst>
                      <a:gd name="T0" fmla="*/ 15 w 25"/>
                      <a:gd name="T1" fmla="*/ 16 h 16"/>
                      <a:gd name="T2" fmla="*/ 3 w 25"/>
                      <a:gd name="T3" fmla="*/ 8 h 16"/>
                      <a:gd name="T4" fmla="*/ 15 w 25"/>
                      <a:gd name="T5" fmla="*/ 0 h 16"/>
                      <a:gd name="T6" fmla="*/ 15 w 25"/>
                      <a:gd name="T7" fmla="*/ 16 h 16"/>
                    </a:gdLst>
                    <a:ahLst/>
                    <a:cxnLst>
                      <a:cxn ang="0">
                        <a:pos x="T0" y="T1"/>
                      </a:cxn>
                      <a:cxn ang="0">
                        <a:pos x="T2" y="T3"/>
                      </a:cxn>
                      <a:cxn ang="0">
                        <a:pos x="T4" y="T5"/>
                      </a:cxn>
                      <a:cxn ang="0">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59" name="Freeform 71"/>
                  <p:cNvSpPr>
                    <a:spLocks/>
                  </p:cNvSpPr>
                  <p:nvPr/>
                </p:nvSpPr>
                <p:spPr bwMode="ltGray">
                  <a:xfrm>
                    <a:off x="4609" y="635"/>
                    <a:ext cx="28" cy="16"/>
                  </a:xfrm>
                  <a:custGeom>
                    <a:avLst/>
                    <a:gdLst>
                      <a:gd name="T0" fmla="*/ 14 w 65"/>
                      <a:gd name="T1" fmla="*/ 24 h 46"/>
                      <a:gd name="T2" fmla="*/ 30 w 65"/>
                      <a:gd name="T3" fmla="*/ 4 h 46"/>
                      <a:gd name="T4" fmla="*/ 42 w 65"/>
                      <a:gd name="T5" fmla="*/ 0 h 46"/>
                      <a:gd name="T6" fmla="*/ 58 w 65"/>
                      <a:gd name="T7" fmla="*/ 12 h 46"/>
                      <a:gd name="T8" fmla="*/ 32 w 65"/>
                      <a:gd name="T9" fmla="*/ 26 h 46"/>
                      <a:gd name="T10" fmla="*/ 12 w 65"/>
                      <a:gd name="T11" fmla="*/ 46 h 46"/>
                      <a:gd name="T12" fmla="*/ 8 w 65"/>
                      <a:gd name="T13" fmla="*/ 20 h 46"/>
                      <a:gd name="T14" fmla="*/ 12 w 65"/>
                      <a:gd name="T15" fmla="*/ 14 h 46"/>
                      <a:gd name="T16" fmla="*/ 14 w 65"/>
                      <a:gd name="T17"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0" name="Freeform 72"/>
                  <p:cNvSpPr>
                    <a:spLocks/>
                  </p:cNvSpPr>
                  <p:nvPr/>
                </p:nvSpPr>
                <p:spPr bwMode="ltGray">
                  <a:xfrm>
                    <a:off x="4580" y="634"/>
                    <a:ext cx="29" cy="16"/>
                  </a:xfrm>
                  <a:custGeom>
                    <a:avLst/>
                    <a:gdLst>
                      <a:gd name="T0" fmla="*/ 0 w 69"/>
                      <a:gd name="T1" fmla="*/ 31 h 47"/>
                      <a:gd name="T2" fmla="*/ 18 w 69"/>
                      <a:gd name="T3" fmla="*/ 25 h 47"/>
                      <a:gd name="T4" fmla="*/ 52 w 69"/>
                      <a:gd name="T5" fmla="*/ 1 h 47"/>
                      <a:gd name="T6" fmla="*/ 64 w 69"/>
                      <a:gd name="T7" fmla="*/ 3 h 47"/>
                      <a:gd name="T8" fmla="*/ 50 w 69"/>
                      <a:gd name="T9" fmla="*/ 19 h 47"/>
                      <a:gd name="T10" fmla="*/ 28 w 69"/>
                      <a:gd name="T11" fmla="*/ 33 h 47"/>
                      <a:gd name="T12" fmla="*/ 22 w 69"/>
                      <a:gd name="T13" fmla="*/ 47 h 47"/>
                      <a:gd name="T14" fmla="*/ 16 w 69"/>
                      <a:gd name="T15" fmla="*/ 45 h 47"/>
                      <a:gd name="T16" fmla="*/ 12 w 69"/>
                      <a:gd name="T17" fmla="*/ 39 h 47"/>
                      <a:gd name="T18" fmla="*/ 0 w 69"/>
                      <a:gd name="T19" fmla="*/ 35 h 47"/>
                      <a:gd name="T20" fmla="*/ 0 w 69"/>
                      <a:gd name="T21"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1" name="Freeform 73"/>
                  <p:cNvSpPr>
                    <a:spLocks/>
                  </p:cNvSpPr>
                  <p:nvPr/>
                </p:nvSpPr>
                <p:spPr bwMode="ltGray">
                  <a:xfrm>
                    <a:off x="4423" y="547"/>
                    <a:ext cx="151" cy="93"/>
                  </a:xfrm>
                  <a:custGeom>
                    <a:avLst/>
                    <a:gdLst>
                      <a:gd name="T0" fmla="*/ 10 w 355"/>
                      <a:gd name="T1" fmla="*/ 4 h 277"/>
                      <a:gd name="T2" fmla="*/ 36 w 355"/>
                      <a:gd name="T3" fmla="*/ 18 h 277"/>
                      <a:gd name="T4" fmla="*/ 46 w 355"/>
                      <a:gd name="T5" fmla="*/ 30 h 277"/>
                      <a:gd name="T6" fmla="*/ 76 w 355"/>
                      <a:gd name="T7" fmla="*/ 52 h 277"/>
                      <a:gd name="T8" fmla="*/ 92 w 355"/>
                      <a:gd name="T9" fmla="*/ 66 h 277"/>
                      <a:gd name="T10" fmla="*/ 122 w 355"/>
                      <a:gd name="T11" fmla="*/ 98 h 277"/>
                      <a:gd name="T12" fmla="*/ 136 w 355"/>
                      <a:gd name="T13" fmla="*/ 128 h 277"/>
                      <a:gd name="T14" fmla="*/ 148 w 355"/>
                      <a:gd name="T15" fmla="*/ 132 h 277"/>
                      <a:gd name="T16" fmla="*/ 154 w 355"/>
                      <a:gd name="T17" fmla="*/ 150 h 277"/>
                      <a:gd name="T18" fmla="*/ 176 w 355"/>
                      <a:gd name="T19" fmla="*/ 152 h 277"/>
                      <a:gd name="T20" fmla="*/ 170 w 355"/>
                      <a:gd name="T21" fmla="*/ 196 h 277"/>
                      <a:gd name="T22" fmla="*/ 180 w 355"/>
                      <a:gd name="T23" fmla="*/ 224 h 277"/>
                      <a:gd name="T24" fmla="*/ 198 w 355"/>
                      <a:gd name="T25" fmla="*/ 232 h 277"/>
                      <a:gd name="T26" fmla="*/ 216 w 355"/>
                      <a:gd name="T27" fmla="*/ 234 h 277"/>
                      <a:gd name="T28" fmla="*/ 236 w 355"/>
                      <a:gd name="T29" fmla="*/ 242 h 277"/>
                      <a:gd name="T30" fmla="*/ 254 w 355"/>
                      <a:gd name="T31" fmla="*/ 236 h 277"/>
                      <a:gd name="T32" fmla="*/ 272 w 355"/>
                      <a:gd name="T33" fmla="*/ 248 h 277"/>
                      <a:gd name="T34" fmla="*/ 296 w 355"/>
                      <a:gd name="T35" fmla="*/ 256 h 277"/>
                      <a:gd name="T36" fmla="*/ 314 w 355"/>
                      <a:gd name="T37" fmla="*/ 264 h 277"/>
                      <a:gd name="T38" fmla="*/ 352 w 355"/>
                      <a:gd name="T39" fmla="*/ 266 h 277"/>
                      <a:gd name="T40" fmla="*/ 342 w 355"/>
                      <a:gd name="T41" fmla="*/ 274 h 277"/>
                      <a:gd name="T42" fmla="*/ 322 w 355"/>
                      <a:gd name="T43" fmla="*/ 272 h 277"/>
                      <a:gd name="T44" fmla="*/ 300 w 355"/>
                      <a:gd name="T45" fmla="*/ 270 h 277"/>
                      <a:gd name="T46" fmla="*/ 288 w 355"/>
                      <a:gd name="T47" fmla="*/ 266 h 277"/>
                      <a:gd name="T48" fmla="*/ 252 w 355"/>
                      <a:gd name="T49" fmla="*/ 264 h 277"/>
                      <a:gd name="T50" fmla="*/ 234 w 355"/>
                      <a:gd name="T51" fmla="*/ 260 h 277"/>
                      <a:gd name="T52" fmla="*/ 172 w 355"/>
                      <a:gd name="T53" fmla="*/ 242 h 277"/>
                      <a:gd name="T54" fmla="*/ 160 w 355"/>
                      <a:gd name="T55" fmla="*/ 216 h 277"/>
                      <a:gd name="T56" fmla="*/ 126 w 355"/>
                      <a:gd name="T57" fmla="*/ 200 h 277"/>
                      <a:gd name="T58" fmla="*/ 108 w 355"/>
                      <a:gd name="T59" fmla="*/ 186 h 277"/>
                      <a:gd name="T60" fmla="*/ 94 w 355"/>
                      <a:gd name="T61" fmla="*/ 158 h 277"/>
                      <a:gd name="T62" fmla="*/ 68 w 355"/>
                      <a:gd name="T63" fmla="*/ 108 h 277"/>
                      <a:gd name="T64" fmla="*/ 64 w 355"/>
                      <a:gd name="T65" fmla="*/ 102 h 277"/>
                      <a:gd name="T66" fmla="*/ 58 w 355"/>
                      <a:gd name="T67" fmla="*/ 100 h 277"/>
                      <a:gd name="T68" fmla="*/ 54 w 355"/>
                      <a:gd name="T69" fmla="*/ 88 h 277"/>
                      <a:gd name="T70" fmla="*/ 38 w 355"/>
                      <a:gd name="T71" fmla="*/ 58 h 277"/>
                      <a:gd name="T72" fmla="*/ 20 w 355"/>
                      <a:gd name="T73" fmla="*/ 40 h 277"/>
                      <a:gd name="T74" fmla="*/ 4 w 355"/>
                      <a:gd name="T75" fmla="*/ 22 h 277"/>
                      <a:gd name="T76" fmla="*/ 10 w 355"/>
                      <a:gd name="T77" fmla="*/ 2 h 277"/>
                      <a:gd name="T78" fmla="*/ 10 w 355"/>
                      <a:gd name="T79"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2" name="Freeform 74"/>
                  <p:cNvSpPr>
                    <a:spLocks/>
                  </p:cNvSpPr>
                  <p:nvPr/>
                </p:nvSpPr>
                <p:spPr bwMode="ltGray">
                  <a:xfrm>
                    <a:off x="4515" y="541"/>
                    <a:ext cx="67" cy="68"/>
                  </a:xfrm>
                  <a:custGeom>
                    <a:avLst/>
                    <a:gdLst>
                      <a:gd name="T0" fmla="*/ 54 w 156"/>
                      <a:gd name="T1" fmla="*/ 66 h 206"/>
                      <a:gd name="T2" fmla="*/ 66 w 156"/>
                      <a:gd name="T3" fmla="*/ 58 h 206"/>
                      <a:gd name="T4" fmla="*/ 68 w 156"/>
                      <a:gd name="T5" fmla="*/ 52 h 206"/>
                      <a:gd name="T6" fmla="*/ 80 w 156"/>
                      <a:gd name="T7" fmla="*/ 44 h 206"/>
                      <a:gd name="T8" fmla="*/ 106 w 156"/>
                      <a:gd name="T9" fmla="*/ 22 h 206"/>
                      <a:gd name="T10" fmla="*/ 112 w 156"/>
                      <a:gd name="T11" fmla="*/ 4 h 206"/>
                      <a:gd name="T12" fmla="*/ 124 w 156"/>
                      <a:gd name="T13" fmla="*/ 0 h 206"/>
                      <a:gd name="T14" fmla="*/ 150 w 156"/>
                      <a:gd name="T15" fmla="*/ 28 h 206"/>
                      <a:gd name="T16" fmla="*/ 146 w 156"/>
                      <a:gd name="T17" fmla="*/ 44 h 206"/>
                      <a:gd name="T18" fmla="*/ 126 w 156"/>
                      <a:gd name="T19" fmla="*/ 64 h 206"/>
                      <a:gd name="T20" fmla="*/ 132 w 156"/>
                      <a:gd name="T21" fmla="*/ 94 h 206"/>
                      <a:gd name="T22" fmla="*/ 142 w 156"/>
                      <a:gd name="T23" fmla="*/ 110 h 206"/>
                      <a:gd name="T24" fmla="*/ 146 w 156"/>
                      <a:gd name="T25" fmla="*/ 128 h 206"/>
                      <a:gd name="T26" fmla="*/ 128 w 156"/>
                      <a:gd name="T27" fmla="*/ 128 h 206"/>
                      <a:gd name="T28" fmla="*/ 116 w 156"/>
                      <a:gd name="T29" fmla="*/ 146 h 206"/>
                      <a:gd name="T30" fmla="*/ 104 w 156"/>
                      <a:gd name="T31" fmla="*/ 156 h 206"/>
                      <a:gd name="T32" fmla="*/ 100 w 156"/>
                      <a:gd name="T33" fmla="*/ 198 h 206"/>
                      <a:gd name="T34" fmla="*/ 88 w 156"/>
                      <a:gd name="T35" fmla="*/ 202 h 206"/>
                      <a:gd name="T36" fmla="*/ 82 w 156"/>
                      <a:gd name="T37" fmla="*/ 206 h 206"/>
                      <a:gd name="T38" fmla="*/ 76 w 156"/>
                      <a:gd name="T39" fmla="*/ 202 h 206"/>
                      <a:gd name="T40" fmla="*/ 72 w 156"/>
                      <a:gd name="T41" fmla="*/ 190 h 206"/>
                      <a:gd name="T42" fmla="*/ 60 w 156"/>
                      <a:gd name="T43" fmla="*/ 186 h 206"/>
                      <a:gd name="T44" fmla="*/ 42 w 156"/>
                      <a:gd name="T45" fmla="*/ 194 h 206"/>
                      <a:gd name="T46" fmla="*/ 28 w 156"/>
                      <a:gd name="T47" fmla="*/ 186 h 206"/>
                      <a:gd name="T48" fmla="*/ 10 w 156"/>
                      <a:gd name="T49" fmla="*/ 148 h 206"/>
                      <a:gd name="T50" fmla="*/ 4 w 156"/>
                      <a:gd name="T51" fmla="*/ 130 h 206"/>
                      <a:gd name="T52" fmla="*/ 0 w 156"/>
                      <a:gd name="T53" fmla="*/ 118 h 206"/>
                      <a:gd name="T54" fmla="*/ 20 w 156"/>
                      <a:gd name="T55" fmla="*/ 96 h 206"/>
                      <a:gd name="T56" fmla="*/ 32 w 156"/>
                      <a:gd name="T57" fmla="*/ 104 h 206"/>
                      <a:gd name="T58" fmla="*/ 34 w 156"/>
                      <a:gd name="T59" fmla="*/ 80 h 206"/>
                      <a:gd name="T60" fmla="*/ 52 w 156"/>
                      <a:gd name="T61" fmla="*/ 70 h 206"/>
                      <a:gd name="T62" fmla="*/ 54 w 156"/>
                      <a:gd name="T63" fmla="*/ 6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3" name="Freeform 75"/>
                  <p:cNvSpPr>
                    <a:spLocks/>
                  </p:cNvSpPr>
                  <p:nvPr/>
                </p:nvSpPr>
                <p:spPr bwMode="ltGray">
                  <a:xfrm>
                    <a:off x="4580" y="572"/>
                    <a:ext cx="47" cy="13"/>
                  </a:xfrm>
                  <a:custGeom>
                    <a:avLst/>
                    <a:gdLst>
                      <a:gd name="T0" fmla="*/ 4 w 109"/>
                      <a:gd name="T1" fmla="*/ 32 h 38"/>
                      <a:gd name="T2" fmla="*/ 18 w 109"/>
                      <a:gd name="T3" fmla="*/ 10 h 38"/>
                      <a:gd name="T4" fmla="*/ 46 w 109"/>
                      <a:gd name="T5" fmla="*/ 20 h 38"/>
                      <a:gd name="T6" fmla="*/ 72 w 109"/>
                      <a:gd name="T7" fmla="*/ 14 h 38"/>
                      <a:gd name="T8" fmla="*/ 90 w 109"/>
                      <a:gd name="T9" fmla="*/ 0 h 38"/>
                      <a:gd name="T10" fmla="*/ 76 w 109"/>
                      <a:gd name="T11" fmla="*/ 26 h 38"/>
                      <a:gd name="T12" fmla="*/ 60 w 109"/>
                      <a:gd name="T13" fmla="*/ 38 h 38"/>
                      <a:gd name="T14" fmla="*/ 42 w 109"/>
                      <a:gd name="T15" fmla="*/ 32 h 38"/>
                      <a:gd name="T16" fmla="*/ 14 w 109"/>
                      <a:gd name="T17" fmla="*/ 30 h 38"/>
                      <a:gd name="T18" fmla="*/ 4 w 109"/>
                      <a:gd name="T19"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4" name="Freeform 76"/>
                  <p:cNvSpPr>
                    <a:spLocks/>
                  </p:cNvSpPr>
                  <p:nvPr/>
                </p:nvSpPr>
                <p:spPr bwMode="ltGray">
                  <a:xfrm>
                    <a:off x="4578" y="588"/>
                    <a:ext cx="32" cy="34"/>
                  </a:xfrm>
                  <a:custGeom>
                    <a:avLst/>
                    <a:gdLst>
                      <a:gd name="T0" fmla="*/ 8 w 76"/>
                      <a:gd name="T1" fmla="*/ 18 h 104"/>
                      <a:gd name="T2" fmla="*/ 18 w 76"/>
                      <a:gd name="T3" fmla="*/ 0 h 104"/>
                      <a:gd name="T4" fmla="*/ 34 w 76"/>
                      <a:gd name="T5" fmla="*/ 18 h 104"/>
                      <a:gd name="T6" fmla="*/ 62 w 76"/>
                      <a:gd name="T7" fmla="*/ 4 h 104"/>
                      <a:gd name="T8" fmla="*/ 46 w 76"/>
                      <a:gd name="T9" fmla="*/ 34 h 104"/>
                      <a:gd name="T10" fmla="*/ 54 w 76"/>
                      <a:gd name="T11" fmla="*/ 48 h 104"/>
                      <a:gd name="T12" fmla="*/ 58 w 76"/>
                      <a:gd name="T13" fmla="*/ 60 h 104"/>
                      <a:gd name="T14" fmla="*/ 46 w 76"/>
                      <a:gd name="T15" fmla="*/ 74 h 104"/>
                      <a:gd name="T16" fmla="*/ 34 w 76"/>
                      <a:gd name="T17" fmla="*/ 60 h 104"/>
                      <a:gd name="T18" fmla="*/ 22 w 76"/>
                      <a:gd name="T19" fmla="*/ 48 h 104"/>
                      <a:gd name="T20" fmla="*/ 28 w 76"/>
                      <a:gd name="T21" fmla="*/ 68 h 104"/>
                      <a:gd name="T22" fmla="*/ 30 w 76"/>
                      <a:gd name="T23" fmla="*/ 74 h 104"/>
                      <a:gd name="T24" fmla="*/ 20 w 76"/>
                      <a:gd name="T25" fmla="*/ 104 h 104"/>
                      <a:gd name="T26" fmla="*/ 12 w 76"/>
                      <a:gd name="T27" fmla="*/ 102 h 104"/>
                      <a:gd name="T28" fmla="*/ 8 w 76"/>
                      <a:gd name="T29" fmla="*/ 90 h 104"/>
                      <a:gd name="T30" fmla="*/ 0 w 76"/>
                      <a:gd name="T31" fmla="*/ 54 h 104"/>
                      <a:gd name="T32" fmla="*/ 2 w 76"/>
                      <a:gd name="T33" fmla="*/ 30 h 104"/>
                      <a:gd name="T34" fmla="*/ 8 w 76"/>
                      <a:gd name="T35"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5" name="Freeform 77"/>
                  <p:cNvSpPr>
                    <a:spLocks/>
                  </p:cNvSpPr>
                  <p:nvPr/>
                </p:nvSpPr>
                <p:spPr bwMode="ltGray">
                  <a:xfrm>
                    <a:off x="4632" y="569"/>
                    <a:ext cx="16" cy="20"/>
                  </a:xfrm>
                  <a:custGeom>
                    <a:avLst/>
                    <a:gdLst>
                      <a:gd name="T0" fmla="*/ 3 w 37"/>
                      <a:gd name="T1" fmla="*/ 28 h 61"/>
                      <a:gd name="T2" fmla="*/ 13 w 37"/>
                      <a:gd name="T3" fmla="*/ 0 h 61"/>
                      <a:gd name="T4" fmla="*/ 15 w 37"/>
                      <a:gd name="T5" fmla="*/ 28 h 61"/>
                      <a:gd name="T6" fmla="*/ 37 w 37"/>
                      <a:gd name="T7" fmla="*/ 38 h 61"/>
                      <a:gd name="T8" fmla="*/ 19 w 37"/>
                      <a:gd name="T9" fmla="*/ 44 h 61"/>
                      <a:gd name="T10" fmla="*/ 5 w 37"/>
                      <a:gd name="T11" fmla="*/ 58 h 61"/>
                      <a:gd name="T12" fmla="*/ 1 w 37"/>
                      <a:gd name="T13" fmla="*/ 34 h 61"/>
                      <a:gd name="T14" fmla="*/ 3 w 37"/>
                      <a:gd name="T15" fmla="*/ 28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6" name="Freeform 78"/>
                  <p:cNvSpPr>
                    <a:spLocks/>
                  </p:cNvSpPr>
                  <p:nvPr/>
                </p:nvSpPr>
                <p:spPr bwMode="ltGray">
                  <a:xfrm>
                    <a:off x="4636" y="600"/>
                    <a:ext cx="20" cy="10"/>
                  </a:xfrm>
                  <a:custGeom>
                    <a:avLst/>
                    <a:gdLst>
                      <a:gd name="T0" fmla="*/ 7 w 49"/>
                      <a:gd name="T1" fmla="*/ 0 h 29"/>
                      <a:gd name="T2" fmla="*/ 29 w 49"/>
                      <a:gd name="T3" fmla="*/ 0 h 29"/>
                      <a:gd name="T4" fmla="*/ 49 w 49"/>
                      <a:gd name="T5" fmla="*/ 16 h 29"/>
                      <a:gd name="T6" fmla="*/ 35 w 49"/>
                      <a:gd name="T7" fmla="*/ 14 h 29"/>
                      <a:gd name="T8" fmla="*/ 3 w 49"/>
                      <a:gd name="T9" fmla="*/ 16 h 29"/>
                      <a:gd name="T10" fmla="*/ 7 w 49"/>
                      <a:gd name="T11" fmla="*/ 0 h 29"/>
                    </a:gdLst>
                    <a:ahLst/>
                    <a:cxnLst>
                      <a:cxn ang="0">
                        <a:pos x="T0" y="T1"/>
                      </a:cxn>
                      <a:cxn ang="0">
                        <a:pos x="T2" y="T3"/>
                      </a:cxn>
                      <a:cxn ang="0">
                        <a:pos x="T4" y="T5"/>
                      </a:cxn>
                      <a:cxn ang="0">
                        <a:pos x="T6" y="T7"/>
                      </a:cxn>
                      <a:cxn ang="0">
                        <a:pos x="T8" y="T9"/>
                      </a:cxn>
                      <a:cxn ang="0">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7" name="Freeform 79"/>
                  <p:cNvSpPr>
                    <a:spLocks/>
                  </p:cNvSpPr>
                  <p:nvPr/>
                </p:nvSpPr>
                <p:spPr bwMode="ltGray">
                  <a:xfrm>
                    <a:off x="4657" y="585"/>
                    <a:ext cx="26" cy="17"/>
                  </a:xfrm>
                  <a:custGeom>
                    <a:avLst/>
                    <a:gdLst>
                      <a:gd name="T0" fmla="*/ 21 w 61"/>
                      <a:gd name="T1" fmla="*/ 38 h 48"/>
                      <a:gd name="T2" fmla="*/ 15 w 61"/>
                      <a:gd name="T3" fmla="*/ 26 h 48"/>
                      <a:gd name="T4" fmla="*/ 3 w 61"/>
                      <a:gd name="T5" fmla="*/ 22 h 48"/>
                      <a:gd name="T6" fmla="*/ 13 w 61"/>
                      <a:gd name="T7" fmla="*/ 8 h 48"/>
                      <a:gd name="T8" fmla="*/ 25 w 61"/>
                      <a:gd name="T9" fmla="*/ 0 h 48"/>
                      <a:gd name="T10" fmla="*/ 49 w 61"/>
                      <a:gd name="T11" fmla="*/ 10 h 48"/>
                      <a:gd name="T12" fmla="*/ 53 w 61"/>
                      <a:gd name="T13" fmla="*/ 20 h 48"/>
                      <a:gd name="T14" fmla="*/ 61 w 61"/>
                      <a:gd name="T15" fmla="*/ 32 h 48"/>
                      <a:gd name="T16" fmla="*/ 41 w 61"/>
                      <a:gd name="T17" fmla="*/ 38 h 48"/>
                      <a:gd name="T18" fmla="*/ 23 w 61"/>
                      <a:gd name="T19" fmla="*/ 44 h 48"/>
                      <a:gd name="T20" fmla="*/ 21 w 61"/>
                      <a:gd name="T21"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8" name="Freeform 80"/>
                  <p:cNvSpPr>
                    <a:spLocks/>
                  </p:cNvSpPr>
                  <p:nvPr/>
                </p:nvSpPr>
                <p:spPr bwMode="ltGray">
                  <a:xfrm>
                    <a:off x="4664" y="593"/>
                    <a:ext cx="122" cy="61"/>
                  </a:xfrm>
                  <a:custGeom>
                    <a:avLst/>
                    <a:gdLst>
                      <a:gd name="T0" fmla="*/ 46 w 286"/>
                      <a:gd name="T1" fmla="*/ 28 h 182"/>
                      <a:gd name="T2" fmla="*/ 36 w 286"/>
                      <a:gd name="T3" fmla="*/ 14 h 182"/>
                      <a:gd name="T4" fmla="*/ 26 w 286"/>
                      <a:gd name="T5" fmla="*/ 30 h 182"/>
                      <a:gd name="T6" fmla="*/ 0 w 286"/>
                      <a:gd name="T7" fmla="*/ 24 h 182"/>
                      <a:gd name="T8" fmla="*/ 10 w 286"/>
                      <a:gd name="T9" fmla="*/ 42 h 182"/>
                      <a:gd name="T10" fmla="*/ 16 w 286"/>
                      <a:gd name="T11" fmla="*/ 62 h 182"/>
                      <a:gd name="T12" fmla="*/ 24 w 286"/>
                      <a:gd name="T13" fmla="*/ 48 h 182"/>
                      <a:gd name="T14" fmla="*/ 30 w 286"/>
                      <a:gd name="T15" fmla="*/ 44 h 182"/>
                      <a:gd name="T16" fmla="*/ 48 w 286"/>
                      <a:gd name="T17" fmla="*/ 56 h 182"/>
                      <a:gd name="T18" fmla="*/ 70 w 286"/>
                      <a:gd name="T19" fmla="*/ 62 h 182"/>
                      <a:gd name="T20" fmla="*/ 88 w 286"/>
                      <a:gd name="T21" fmla="*/ 72 h 182"/>
                      <a:gd name="T22" fmla="*/ 106 w 286"/>
                      <a:gd name="T23" fmla="*/ 102 h 182"/>
                      <a:gd name="T24" fmla="*/ 104 w 286"/>
                      <a:gd name="T25" fmla="*/ 122 h 182"/>
                      <a:gd name="T26" fmla="*/ 98 w 286"/>
                      <a:gd name="T27" fmla="*/ 134 h 182"/>
                      <a:gd name="T28" fmla="*/ 122 w 286"/>
                      <a:gd name="T29" fmla="*/ 128 h 182"/>
                      <a:gd name="T30" fmla="*/ 140 w 286"/>
                      <a:gd name="T31" fmla="*/ 140 h 182"/>
                      <a:gd name="T32" fmla="*/ 168 w 286"/>
                      <a:gd name="T33" fmla="*/ 148 h 182"/>
                      <a:gd name="T34" fmla="*/ 174 w 286"/>
                      <a:gd name="T35" fmla="*/ 146 h 182"/>
                      <a:gd name="T36" fmla="*/ 168 w 286"/>
                      <a:gd name="T37" fmla="*/ 134 h 182"/>
                      <a:gd name="T38" fmla="*/ 178 w 286"/>
                      <a:gd name="T39" fmla="*/ 136 h 182"/>
                      <a:gd name="T40" fmla="*/ 186 w 286"/>
                      <a:gd name="T41" fmla="*/ 118 h 182"/>
                      <a:gd name="T42" fmla="*/ 202 w 286"/>
                      <a:gd name="T43" fmla="*/ 122 h 182"/>
                      <a:gd name="T44" fmla="*/ 214 w 286"/>
                      <a:gd name="T45" fmla="*/ 130 h 182"/>
                      <a:gd name="T46" fmla="*/ 244 w 286"/>
                      <a:gd name="T47" fmla="*/ 168 h 182"/>
                      <a:gd name="T48" fmla="*/ 262 w 286"/>
                      <a:gd name="T49" fmla="*/ 178 h 182"/>
                      <a:gd name="T50" fmla="*/ 284 w 286"/>
                      <a:gd name="T51" fmla="*/ 170 h 182"/>
                      <a:gd name="T52" fmla="*/ 268 w 286"/>
                      <a:gd name="T53" fmla="*/ 160 h 182"/>
                      <a:gd name="T54" fmla="*/ 256 w 286"/>
                      <a:gd name="T55" fmla="*/ 138 h 182"/>
                      <a:gd name="T56" fmla="*/ 250 w 286"/>
                      <a:gd name="T57" fmla="*/ 132 h 182"/>
                      <a:gd name="T58" fmla="*/ 248 w 286"/>
                      <a:gd name="T59" fmla="*/ 122 h 182"/>
                      <a:gd name="T60" fmla="*/ 236 w 286"/>
                      <a:gd name="T61" fmla="*/ 116 h 182"/>
                      <a:gd name="T62" fmla="*/ 240 w 286"/>
                      <a:gd name="T63" fmla="*/ 96 h 182"/>
                      <a:gd name="T64" fmla="*/ 220 w 286"/>
                      <a:gd name="T65" fmla="*/ 86 h 182"/>
                      <a:gd name="T66" fmla="*/ 210 w 286"/>
                      <a:gd name="T67" fmla="*/ 70 h 182"/>
                      <a:gd name="T68" fmla="*/ 190 w 286"/>
                      <a:gd name="T69" fmla="*/ 54 h 182"/>
                      <a:gd name="T70" fmla="*/ 168 w 286"/>
                      <a:gd name="T71" fmla="*/ 38 h 182"/>
                      <a:gd name="T72" fmla="*/ 156 w 286"/>
                      <a:gd name="T73" fmla="*/ 34 h 182"/>
                      <a:gd name="T74" fmla="*/ 120 w 286"/>
                      <a:gd name="T75" fmla="*/ 16 h 182"/>
                      <a:gd name="T76" fmla="*/ 102 w 286"/>
                      <a:gd name="T77" fmla="*/ 4 h 182"/>
                      <a:gd name="T78" fmla="*/ 96 w 286"/>
                      <a:gd name="T79" fmla="*/ 0 h 182"/>
                      <a:gd name="T80" fmla="*/ 70 w 286"/>
                      <a:gd name="T81" fmla="*/ 10 h 182"/>
                      <a:gd name="T82" fmla="*/ 56 w 286"/>
                      <a:gd name="T83" fmla="*/ 32 h 182"/>
                      <a:gd name="T84" fmla="*/ 46 w 286"/>
                      <a:gd name="T85" fmla="*/ 2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69" name="Freeform 81"/>
                  <p:cNvSpPr>
                    <a:spLocks/>
                  </p:cNvSpPr>
                  <p:nvPr/>
                </p:nvSpPr>
                <p:spPr bwMode="ltGray">
                  <a:xfrm>
                    <a:off x="4770" y="599"/>
                    <a:ext cx="33" cy="26"/>
                  </a:xfrm>
                  <a:custGeom>
                    <a:avLst/>
                    <a:gdLst>
                      <a:gd name="T0" fmla="*/ 1 w 78"/>
                      <a:gd name="T1" fmla="*/ 58 h 78"/>
                      <a:gd name="T2" fmla="*/ 27 w 78"/>
                      <a:gd name="T3" fmla="*/ 60 h 78"/>
                      <a:gd name="T4" fmla="*/ 45 w 78"/>
                      <a:gd name="T5" fmla="*/ 48 h 78"/>
                      <a:gd name="T6" fmla="*/ 57 w 78"/>
                      <a:gd name="T7" fmla="*/ 30 h 78"/>
                      <a:gd name="T8" fmla="*/ 43 w 78"/>
                      <a:gd name="T9" fmla="*/ 14 h 78"/>
                      <a:gd name="T10" fmla="*/ 43 w 78"/>
                      <a:gd name="T11" fmla="*/ 4 h 78"/>
                      <a:gd name="T12" fmla="*/ 71 w 78"/>
                      <a:gd name="T13" fmla="*/ 26 h 78"/>
                      <a:gd name="T14" fmla="*/ 67 w 78"/>
                      <a:gd name="T15" fmla="*/ 54 h 78"/>
                      <a:gd name="T16" fmla="*/ 33 w 78"/>
                      <a:gd name="T17" fmla="*/ 78 h 78"/>
                      <a:gd name="T18" fmla="*/ 9 w 78"/>
                      <a:gd name="T19" fmla="*/ 66 h 78"/>
                      <a:gd name="T20" fmla="*/ 3 w 78"/>
                      <a:gd name="T21" fmla="*/ 62 h 78"/>
                      <a:gd name="T22" fmla="*/ 1 w 78"/>
                      <a:gd name="T23" fmla="*/ 5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0" name="Freeform 82"/>
                  <p:cNvSpPr>
                    <a:spLocks/>
                  </p:cNvSpPr>
                  <p:nvPr/>
                </p:nvSpPr>
                <p:spPr bwMode="ltGray">
                  <a:xfrm>
                    <a:off x="4840" y="544"/>
                    <a:ext cx="8" cy="6"/>
                  </a:xfrm>
                  <a:custGeom>
                    <a:avLst/>
                    <a:gdLst>
                      <a:gd name="T0" fmla="*/ 3 w 17"/>
                      <a:gd name="T1" fmla="*/ 4 h 18"/>
                      <a:gd name="T2" fmla="*/ 3 w 17"/>
                      <a:gd name="T3" fmla="*/ 14 h 18"/>
                      <a:gd name="T4" fmla="*/ 3 w 17"/>
                      <a:gd name="T5" fmla="*/ 4 h 18"/>
                    </a:gdLst>
                    <a:ahLst/>
                    <a:cxnLst>
                      <a:cxn ang="0">
                        <a:pos x="T0" y="T1"/>
                      </a:cxn>
                      <a:cxn ang="0">
                        <a:pos x="T2" y="T3"/>
                      </a:cxn>
                      <a:cxn ang="0">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1" name="Freeform 83"/>
                  <p:cNvSpPr>
                    <a:spLocks/>
                  </p:cNvSpPr>
                  <p:nvPr/>
                </p:nvSpPr>
                <p:spPr bwMode="ltGray">
                  <a:xfrm>
                    <a:off x="4747" y="494"/>
                    <a:ext cx="8" cy="5"/>
                  </a:xfrm>
                  <a:custGeom>
                    <a:avLst/>
                    <a:gdLst>
                      <a:gd name="T0" fmla="*/ 7 w 20"/>
                      <a:gd name="T1" fmla="*/ 12 h 15"/>
                      <a:gd name="T2" fmla="*/ 17 w 20"/>
                      <a:gd name="T3" fmla="*/ 2 h 15"/>
                      <a:gd name="T4" fmla="*/ 9 w 20"/>
                      <a:gd name="T5" fmla="*/ 12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2" name="Freeform 84"/>
                  <p:cNvSpPr>
                    <a:spLocks/>
                  </p:cNvSpPr>
                  <p:nvPr/>
                </p:nvSpPr>
                <p:spPr bwMode="ltGray">
                  <a:xfrm>
                    <a:off x="4676" y="536"/>
                    <a:ext cx="8" cy="5"/>
                  </a:xfrm>
                  <a:custGeom>
                    <a:avLst/>
                    <a:gdLst>
                      <a:gd name="T0" fmla="*/ 7 w 20"/>
                      <a:gd name="T1" fmla="*/ 12 h 15"/>
                      <a:gd name="T2" fmla="*/ 15 w 20"/>
                      <a:gd name="T3" fmla="*/ 2 h 15"/>
                      <a:gd name="T4" fmla="*/ 15 w 20"/>
                      <a:gd name="T5" fmla="*/ 14 h 15"/>
                      <a:gd name="T6" fmla="*/ 7 w 20"/>
                      <a:gd name="T7" fmla="*/ 12 h 15"/>
                    </a:gdLst>
                    <a:ahLst/>
                    <a:cxnLst>
                      <a:cxn ang="0">
                        <a:pos x="T0" y="T1"/>
                      </a:cxn>
                      <a:cxn ang="0">
                        <a:pos x="T2" y="T3"/>
                      </a:cxn>
                      <a:cxn ang="0">
                        <a:pos x="T4" y="T5"/>
                      </a:cxn>
                      <a:cxn ang="0">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3" name="Freeform 85"/>
                  <p:cNvSpPr>
                    <a:spLocks/>
                  </p:cNvSpPr>
                  <p:nvPr/>
                </p:nvSpPr>
                <p:spPr bwMode="ltGray">
                  <a:xfrm>
                    <a:off x="4598" y="523"/>
                    <a:ext cx="34" cy="27"/>
                  </a:xfrm>
                  <a:custGeom>
                    <a:avLst/>
                    <a:gdLst>
                      <a:gd name="T0" fmla="*/ 0 w 80"/>
                      <a:gd name="T1" fmla="*/ 50 h 80"/>
                      <a:gd name="T2" fmla="*/ 14 w 80"/>
                      <a:gd name="T3" fmla="*/ 24 h 80"/>
                      <a:gd name="T4" fmla="*/ 26 w 80"/>
                      <a:gd name="T5" fmla="*/ 20 h 80"/>
                      <a:gd name="T6" fmla="*/ 48 w 80"/>
                      <a:gd name="T7" fmla="*/ 18 h 80"/>
                      <a:gd name="T8" fmla="*/ 58 w 80"/>
                      <a:gd name="T9" fmla="*/ 0 h 80"/>
                      <a:gd name="T10" fmla="*/ 80 w 80"/>
                      <a:gd name="T11" fmla="*/ 40 h 80"/>
                      <a:gd name="T12" fmla="*/ 70 w 80"/>
                      <a:gd name="T13" fmla="*/ 56 h 80"/>
                      <a:gd name="T14" fmla="*/ 54 w 80"/>
                      <a:gd name="T15" fmla="*/ 62 h 80"/>
                      <a:gd name="T16" fmla="*/ 48 w 80"/>
                      <a:gd name="T17" fmla="*/ 80 h 80"/>
                      <a:gd name="T18" fmla="*/ 32 w 80"/>
                      <a:gd name="T19" fmla="*/ 68 h 80"/>
                      <a:gd name="T20" fmla="*/ 38 w 80"/>
                      <a:gd name="T21" fmla="*/ 52 h 80"/>
                      <a:gd name="T22" fmla="*/ 30 w 80"/>
                      <a:gd name="T23" fmla="*/ 28 h 80"/>
                      <a:gd name="T24" fmla="*/ 20 w 80"/>
                      <a:gd name="T25" fmla="*/ 48 h 80"/>
                      <a:gd name="T26" fmla="*/ 8 w 80"/>
                      <a:gd name="T27" fmla="*/ 56 h 80"/>
                      <a:gd name="T28" fmla="*/ 0 w 80"/>
                      <a:gd name="T29" fmla="*/ 5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4" name="Freeform 86"/>
                  <p:cNvSpPr>
                    <a:spLocks/>
                  </p:cNvSpPr>
                  <p:nvPr/>
                </p:nvSpPr>
                <p:spPr bwMode="ltGray">
                  <a:xfrm>
                    <a:off x="4587" y="466"/>
                    <a:ext cx="40" cy="58"/>
                  </a:xfrm>
                  <a:custGeom>
                    <a:avLst/>
                    <a:gdLst>
                      <a:gd name="T0" fmla="*/ 14 w 94"/>
                      <a:gd name="T1" fmla="*/ 96 h 174"/>
                      <a:gd name="T2" fmla="*/ 26 w 94"/>
                      <a:gd name="T3" fmla="*/ 128 h 174"/>
                      <a:gd name="T4" fmla="*/ 32 w 94"/>
                      <a:gd name="T5" fmla="*/ 108 h 174"/>
                      <a:gd name="T6" fmla="*/ 52 w 94"/>
                      <a:gd name="T7" fmla="*/ 100 h 174"/>
                      <a:gd name="T8" fmla="*/ 46 w 94"/>
                      <a:gd name="T9" fmla="*/ 124 h 174"/>
                      <a:gd name="T10" fmla="*/ 66 w 94"/>
                      <a:gd name="T11" fmla="*/ 126 h 174"/>
                      <a:gd name="T12" fmla="*/ 76 w 94"/>
                      <a:gd name="T13" fmla="*/ 142 h 174"/>
                      <a:gd name="T14" fmla="*/ 58 w 94"/>
                      <a:gd name="T15" fmla="*/ 148 h 174"/>
                      <a:gd name="T16" fmla="*/ 74 w 94"/>
                      <a:gd name="T17" fmla="*/ 174 h 174"/>
                      <a:gd name="T18" fmla="*/ 84 w 94"/>
                      <a:gd name="T19" fmla="*/ 154 h 174"/>
                      <a:gd name="T20" fmla="*/ 82 w 94"/>
                      <a:gd name="T21" fmla="*/ 112 h 174"/>
                      <a:gd name="T22" fmla="*/ 60 w 94"/>
                      <a:gd name="T23" fmla="*/ 106 h 174"/>
                      <a:gd name="T24" fmla="*/ 50 w 94"/>
                      <a:gd name="T25" fmla="*/ 82 h 174"/>
                      <a:gd name="T26" fmla="*/ 34 w 94"/>
                      <a:gd name="T27" fmla="*/ 82 h 174"/>
                      <a:gd name="T28" fmla="*/ 30 w 94"/>
                      <a:gd name="T29" fmla="*/ 70 h 174"/>
                      <a:gd name="T30" fmla="*/ 42 w 94"/>
                      <a:gd name="T31" fmla="*/ 42 h 174"/>
                      <a:gd name="T32" fmla="*/ 30 w 94"/>
                      <a:gd name="T33" fmla="*/ 0 h 174"/>
                      <a:gd name="T34" fmla="*/ 18 w 94"/>
                      <a:gd name="T35" fmla="*/ 22 h 174"/>
                      <a:gd name="T36" fmla="*/ 4 w 94"/>
                      <a:gd name="T37" fmla="*/ 46 h 174"/>
                      <a:gd name="T38" fmla="*/ 14 w 94"/>
                      <a:gd name="T39" fmla="*/ 76 h 174"/>
                      <a:gd name="T40" fmla="*/ 14 w 94"/>
                      <a:gd name="T41" fmla="*/ 9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5" name="Freeform 87"/>
                  <p:cNvSpPr>
                    <a:spLocks/>
                  </p:cNvSpPr>
                  <p:nvPr/>
                </p:nvSpPr>
                <p:spPr bwMode="ltGray">
                  <a:xfrm>
                    <a:off x="4597" y="508"/>
                    <a:ext cx="14" cy="17"/>
                  </a:xfrm>
                  <a:custGeom>
                    <a:avLst/>
                    <a:gdLst>
                      <a:gd name="T0" fmla="*/ 6 w 32"/>
                      <a:gd name="T1" fmla="*/ 24 h 50"/>
                      <a:gd name="T2" fmla="*/ 12 w 32"/>
                      <a:gd name="T3" fmla="*/ 0 h 50"/>
                      <a:gd name="T4" fmla="*/ 20 w 32"/>
                      <a:gd name="T5" fmla="*/ 16 h 50"/>
                      <a:gd name="T6" fmla="*/ 22 w 32"/>
                      <a:gd name="T7" fmla="*/ 24 h 50"/>
                      <a:gd name="T8" fmla="*/ 28 w 32"/>
                      <a:gd name="T9" fmla="*/ 26 h 50"/>
                      <a:gd name="T10" fmla="*/ 32 w 32"/>
                      <a:gd name="T11" fmla="*/ 38 h 50"/>
                      <a:gd name="T12" fmla="*/ 18 w 32"/>
                      <a:gd name="T13" fmla="*/ 50 h 50"/>
                      <a:gd name="T14" fmla="*/ 6 w 32"/>
                      <a:gd name="T15" fmla="*/ 24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6" name="Freeform 88"/>
                  <p:cNvSpPr>
                    <a:spLocks/>
                  </p:cNvSpPr>
                  <p:nvPr/>
                </p:nvSpPr>
                <p:spPr bwMode="ltGray">
                  <a:xfrm>
                    <a:off x="4569" y="512"/>
                    <a:ext cx="19" cy="17"/>
                  </a:xfrm>
                  <a:custGeom>
                    <a:avLst/>
                    <a:gdLst>
                      <a:gd name="T0" fmla="*/ 0 w 43"/>
                      <a:gd name="T1" fmla="*/ 44 h 50"/>
                      <a:gd name="T2" fmla="*/ 22 w 43"/>
                      <a:gd name="T3" fmla="*/ 20 h 50"/>
                      <a:gd name="T4" fmla="*/ 36 w 43"/>
                      <a:gd name="T5" fmla="*/ 0 h 50"/>
                      <a:gd name="T6" fmla="*/ 24 w 43"/>
                      <a:gd name="T7" fmla="*/ 28 h 50"/>
                      <a:gd name="T8" fmla="*/ 2 w 43"/>
                      <a:gd name="T9" fmla="*/ 50 h 50"/>
                      <a:gd name="T10" fmla="*/ 0 w 43"/>
                      <a:gd name="T11" fmla="*/ 44 h 50"/>
                    </a:gdLst>
                    <a:ahLst/>
                    <a:cxnLst>
                      <a:cxn ang="0">
                        <a:pos x="T0" y="T1"/>
                      </a:cxn>
                      <a:cxn ang="0">
                        <a:pos x="T2" y="T3"/>
                      </a:cxn>
                      <a:cxn ang="0">
                        <a:pos x="T4" y="T5"/>
                      </a:cxn>
                      <a:cxn ang="0">
                        <a:pos x="T6" y="T7"/>
                      </a:cxn>
                      <a:cxn ang="0">
                        <a:pos x="T8" y="T9"/>
                      </a:cxn>
                      <a:cxn ang="0">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7" name="Freeform 89"/>
                  <p:cNvSpPr>
                    <a:spLocks/>
                  </p:cNvSpPr>
                  <p:nvPr/>
                </p:nvSpPr>
                <p:spPr bwMode="ltGray">
                  <a:xfrm>
                    <a:off x="4784" y="275"/>
                    <a:ext cx="18" cy="10"/>
                  </a:xfrm>
                  <a:custGeom>
                    <a:avLst/>
                    <a:gdLst>
                      <a:gd name="T0" fmla="*/ 0 w 41"/>
                      <a:gd name="T1" fmla="*/ 25 h 29"/>
                      <a:gd name="T2" fmla="*/ 12 w 41"/>
                      <a:gd name="T3" fmla="*/ 29 h 29"/>
                      <a:gd name="T4" fmla="*/ 0 w 41"/>
                      <a:gd name="T5" fmla="*/ 25 h 29"/>
                    </a:gdLst>
                    <a:ahLst/>
                    <a:cxnLst>
                      <a:cxn ang="0">
                        <a:pos x="T0" y="T1"/>
                      </a:cxn>
                      <a:cxn ang="0">
                        <a:pos x="T2" y="T3"/>
                      </a:cxn>
                      <a:cxn ang="0">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8"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79" name="Freeform 91"/>
                  <p:cNvSpPr>
                    <a:spLocks/>
                  </p:cNvSpPr>
                  <p:nvPr/>
                </p:nvSpPr>
                <p:spPr bwMode="ltGray">
                  <a:xfrm>
                    <a:off x="4731" y="240"/>
                    <a:ext cx="20" cy="55"/>
                  </a:xfrm>
                  <a:custGeom>
                    <a:avLst/>
                    <a:gdLst>
                      <a:gd name="T0" fmla="*/ 5 w 47"/>
                      <a:gd name="T1" fmla="*/ 156 h 165"/>
                      <a:gd name="T2" fmla="*/ 15 w 47"/>
                      <a:gd name="T3" fmla="*/ 108 h 165"/>
                      <a:gd name="T4" fmla="*/ 17 w 47"/>
                      <a:gd name="T5" fmla="*/ 68 h 165"/>
                      <a:gd name="T6" fmla="*/ 11 w 47"/>
                      <a:gd name="T7" fmla="*/ 40 h 165"/>
                      <a:gd name="T8" fmla="*/ 17 w 47"/>
                      <a:gd name="T9" fmla="*/ 12 h 165"/>
                      <a:gd name="T10" fmla="*/ 21 w 47"/>
                      <a:gd name="T11" fmla="*/ 0 h 165"/>
                      <a:gd name="T12" fmla="*/ 31 w 47"/>
                      <a:gd name="T13" fmla="*/ 30 h 165"/>
                      <a:gd name="T14" fmla="*/ 47 w 47"/>
                      <a:gd name="T15" fmla="*/ 98 h 165"/>
                      <a:gd name="T16" fmla="*/ 31 w 47"/>
                      <a:gd name="T17" fmla="*/ 108 h 165"/>
                      <a:gd name="T18" fmla="*/ 23 w 47"/>
                      <a:gd name="T19" fmla="*/ 126 h 165"/>
                      <a:gd name="T20" fmla="*/ 21 w 47"/>
                      <a:gd name="T21" fmla="*/ 132 h 165"/>
                      <a:gd name="T22" fmla="*/ 27 w 47"/>
                      <a:gd name="T23" fmla="*/ 134 h 165"/>
                      <a:gd name="T24" fmla="*/ 31 w 47"/>
                      <a:gd name="T25" fmla="*/ 146 h 165"/>
                      <a:gd name="T26" fmla="*/ 13 w 47"/>
                      <a:gd name="T27" fmla="*/ 148 h 165"/>
                      <a:gd name="T28" fmla="*/ 7 w 47"/>
                      <a:gd name="T29" fmla="*/ 160 h 165"/>
                      <a:gd name="T30" fmla="*/ 3 w 47"/>
                      <a:gd name="T31" fmla="*/ 154 h 165"/>
                      <a:gd name="T32" fmla="*/ 5 w 47"/>
                      <a:gd name="T33"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0" name="Freeform 92"/>
                  <p:cNvSpPr>
                    <a:spLocks/>
                  </p:cNvSpPr>
                  <p:nvPr/>
                </p:nvSpPr>
                <p:spPr bwMode="ltGray">
                  <a:xfrm>
                    <a:off x="4719" y="287"/>
                    <a:ext cx="59" cy="34"/>
                  </a:xfrm>
                  <a:custGeom>
                    <a:avLst/>
                    <a:gdLst>
                      <a:gd name="T0" fmla="*/ 26 w 138"/>
                      <a:gd name="T1" fmla="*/ 61 h 103"/>
                      <a:gd name="T2" fmla="*/ 30 w 138"/>
                      <a:gd name="T3" fmla="*/ 43 h 103"/>
                      <a:gd name="T4" fmla="*/ 50 w 138"/>
                      <a:gd name="T5" fmla="*/ 33 h 103"/>
                      <a:gd name="T6" fmla="*/ 54 w 138"/>
                      <a:gd name="T7" fmla="*/ 45 h 103"/>
                      <a:gd name="T8" fmla="*/ 66 w 138"/>
                      <a:gd name="T9" fmla="*/ 49 h 103"/>
                      <a:gd name="T10" fmla="*/ 80 w 138"/>
                      <a:gd name="T11" fmla="*/ 55 h 103"/>
                      <a:gd name="T12" fmla="*/ 116 w 138"/>
                      <a:gd name="T13" fmla="*/ 33 h 103"/>
                      <a:gd name="T14" fmla="*/ 130 w 138"/>
                      <a:gd name="T15" fmla="*/ 17 h 103"/>
                      <a:gd name="T16" fmla="*/ 138 w 138"/>
                      <a:gd name="T17" fmla="*/ 11 h 103"/>
                      <a:gd name="T18" fmla="*/ 106 w 138"/>
                      <a:gd name="T19" fmla="*/ 49 h 103"/>
                      <a:gd name="T20" fmla="*/ 84 w 138"/>
                      <a:gd name="T21" fmla="*/ 67 h 103"/>
                      <a:gd name="T22" fmla="*/ 66 w 138"/>
                      <a:gd name="T23" fmla="*/ 81 h 103"/>
                      <a:gd name="T24" fmla="*/ 48 w 138"/>
                      <a:gd name="T25" fmla="*/ 103 h 103"/>
                      <a:gd name="T26" fmla="*/ 26 w 138"/>
                      <a:gd name="T27" fmla="*/ 89 h 103"/>
                      <a:gd name="T28" fmla="*/ 20 w 138"/>
                      <a:gd name="T29" fmla="*/ 87 h 103"/>
                      <a:gd name="T30" fmla="*/ 22 w 138"/>
                      <a:gd name="T31" fmla="*/ 97 h 103"/>
                      <a:gd name="T32" fmla="*/ 0 w 138"/>
                      <a:gd name="T33" fmla="*/ 97 h 103"/>
                      <a:gd name="T34" fmla="*/ 10 w 138"/>
                      <a:gd name="T35" fmla="*/ 79 h 103"/>
                      <a:gd name="T36" fmla="*/ 26 w 138"/>
                      <a:gd name="T37"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1" name="Freeform 93"/>
                  <p:cNvSpPr>
                    <a:spLocks/>
                  </p:cNvSpPr>
                  <p:nvPr/>
                </p:nvSpPr>
                <p:spPr bwMode="ltGray">
                  <a:xfrm>
                    <a:off x="4656" y="319"/>
                    <a:ext cx="80" cy="72"/>
                  </a:xfrm>
                  <a:custGeom>
                    <a:avLst/>
                    <a:gdLst>
                      <a:gd name="T0" fmla="*/ 158 w 188"/>
                      <a:gd name="T1" fmla="*/ 24 h 214"/>
                      <a:gd name="T2" fmla="*/ 160 w 188"/>
                      <a:gd name="T3" fmla="*/ 6 h 214"/>
                      <a:gd name="T4" fmla="*/ 170 w 188"/>
                      <a:gd name="T5" fmla="*/ 0 h 214"/>
                      <a:gd name="T6" fmla="*/ 182 w 188"/>
                      <a:gd name="T7" fmla="*/ 24 h 214"/>
                      <a:gd name="T8" fmla="*/ 188 w 188"/>
                      <a:gd name="T9" fmla="*/ 42 h 214"/>
                      <a:gd name="T10" fmla="*/ 178 w 188"/>
                      <a:gd name="T11" fmla="*/ 58 h 214"/>
                      <a:gd name="T12" fmla="*/ 170 w 188"/>
                      <a:gd name="T13" fmla="*/ 76 h 214"/>
                      <a:gd name="T14" fmla="*/ 162 w 188"/>
                      <a:gd name="T15" fmla="*/ 126 h 214"/>
                      <a:gd name="T16" fmla="*/ 144 w 188"/>
                      <a:gd name="T17" fmla="*/ 136 h 214"/>
                      <a:gd name="T18" fmla="*/ 120 w 188"/>
                      <a:gd name="T19" fmla="*/ 138 h 214"/>
                      <a:gd name="T20" fmla="*/ 112 w 188"/>
                      <a:gd name="T21" fmla="*/ 124 h 214"/>
                      <a:gd name="T22" fmla="*/ 102 w 188"/>
                      <a:gd name="T23" fmla="*/ 146 h 214"/>
                      <a:gd name="T24" fmla="*/ 90 w 188"/>
                      <a:gd name="T25" fmla="*/ 150 h 214"/>
                      <a:gd name="T26" fmla="*/ 80 w 188"/>
                      <a:gd name="T27" fmla="*/ 132 h 214"/>
                      <a:gd name="T28" fmla="*/ 58 w 188"/>
                      <a:gd name="T29" fmla="*/ 144 h 214"/>
                      <a:gd name="T30" fmla="*/ 76 w 188"/>
                      <a:gd name="T31" fmla="*/ 142 h 214"/>
                      <a:gd name="T32" fmla="*/ 78 w 188"/>
                      <a:gd name="T33" fmla="*/ 160 h 214"/>
                      <a:gd name="T34" fmla="*/ 58 w 188"/>
                      <a:gd name="T35" fmla="*/ 166 h 214"/>
                      <a:gd name="T36" fmla="*/ 34 w 188"/>
                      <a:gd name="T37" fmla="*/ 166 h 214"/>
                      <a:gd name="T38" fmla="*/ 36 w 188"/>
                      <a:gd name="T39" fmla="*/ 154 h 214"/>
                      <a:gd name="T40" fmla="*/ 46 w 188"/>
                      <a:gd name="T41" fmla="*/ 144 h 214"/>
                      <a:gd name="T42" fmla="*/ 34 w 188"/>
                      <a:gd name="T43" fmla="*/ 148 h 214"/>
                      <a:gd name="T44" fmla="*/ 26 w 188"/>
                      <a:gd name="T45" fmla="*/ 166 h 214"/>
                      <a:gd name="T46" fmla="*/ 30 w 188"/>
                      <a:gd name="T47" fmla="*/ 190 h 214"/>
                      <a:gd name="T48" fmla="*/ 14 w 188"/>
                      <a:gd name="T49" fmla="*/ 200 h 214"/>
                      <a:gd name="T50" fmla="*/ 0 w 188"/>
                      <a:gd name="T51" fmla="*/ 214 h 214"/>
                      <a:gd name="T52" fmla="*/ 8 w 188"/>
                      <a:gd name="T53" fmla="*/ 188 h 214"/>
                      <a:gd name="T54" fmla="*/ 0 w 188"/>
                      <a:gd name="T55" fmla="*/ 164 h 214"/>
                      <a:gd name="T56" fmla="*/ 14 w 188"/>
                      <a:gd name="T57" fmla="*/ 152 h 214"/>
                      <a:gd name="T58" fmla="*/ 32 w 188"/>
                      <a:gd name="T59" fmla="*/ 134 h 214"/>
                      <a:gd name="T60" fmla="*/ 44 w 188"/>
                      <a:gd name="T61" fmla="*/ 118 h 214"/>
                      <a:gd name="T62" fmla="*/ 72 w 188"/>
                      <a:gd name="T63" fmla="*/ 116 h 214"/>
                      <a:gd name="T64" fmla="*/ 84 w 188"/>
                      <a:gd name="T65" fmla="*/ 112 h 214"/>
                      <a:gd name="T66" fmla="*/ 114 w 188"/>
                      <a:gd name="T67" fmla="*/ 78 h 214"/>
                      <a:gd name="T68" fmla="*/ 120 w 188"/>
                      <a:gd name="T69" fmla="*/ 92 h 214"/>
                      <a:gd name="T70" fmla="*/ 132 w 188"/>
                      <a:gd name="T71" fmla="*/ 76 h 214"/>
                      <a:gd name="T72" fmla="*/ 150 w 188"/>
                      <a:gd name="T73" fmla="*/ 54 h 214"/>
                      <a:gd name="T74" fmla="*/ 154 w 188"/>
                      <a:gd name="T75" fmla="*/ 42 h 214"/>
                      <a:gd name="T76" fmla="*/ 148 w 188"/>
                      <a:gd name="T77" fmla="*/ 38 h 214"/>
                      <a:gd name="T78" fmla="*/ 152 w 188"/>
                      <a:gd name="T79" fmla="*/ 32 h 214"/>
                      <a:gd name="T80" fmla="*/ 158 w 188"/>
                      <a:gd name="T81" fmla="*/ 2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2" name="Freeform 94"/>
                  <p:cNvSpPr>
                    <a:spLocks/>
                  </p:cNvSpPr>
                  <p:nvPr/>
                </p:nvSpPr>
                <p:spPr bwMode="ltGray">
                  <a:xfrm>
                    <a:off x="4709" y="340"/>
                    <a:ext cx="6" cy="4"/>
                  </a:xfrm>
                  <a:custGeom>
                    <a:avLst/>
                    <a:gdLst>
                      <a:gd name="T0" fmla="*/ 0 w 13"/>
                      <a:gd name="T1" fmla="*/ 9 h 13"/>
                      <a:gd name="T2" fmla="*/ 4 w 13"/>
                      <a:gd name="T3" fmla="*/ 13 h 13"/>
                      <a:gd name="T4" fmla="*/ 0 w 13"/>
                      <a:gd name="T5" fmla="*/ 9 h 13"/>
                    </a:gdLst>
                    <a:ahLst/>
                    <a:cxnLst>
                      <a:cxn ang="0">
                        <a:pos x="T0" y="T1"/>
                      </a:cxn>
                      <a:cxn ang="0">
                        <a:pos x="T2" y="T3"/>
                      </a:cxn>
                      <a:cxn ang="0">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3" name="Freeform 95"/>
                  <p:cNvSpPr>
                    <a:spLocks/>
                  </p:cNvSpPr>
                  <p:nvPr/>
                </p:nvSpPr>
                <p:spPr bwMode="ltGray">
                  <a:xfrm>
                    <a:off x="4261" y="389"/>
                    <a:ext cx="347" cy="189"/>
                  </a:xfrm>
                  <a:custGeom>
                    <a:avLst/>
                    <a:gdLst>
                      <a:gd name="T0" fmla="*/ 812 w 812"/>
                      <a:gd name="T1" fmla="*/ 26 h 564"/>
                      <a:gd name="T2" fmla="*/ 778 w 812"/>
                      <a:gd name="T3" fmla="*/ 78 h 564"/>
                      <a:gd name="T4" fmla="*/ 748 w 812"/>
                      <a:gd name="T5" fmla="*/ 122 h 564"/>
                      <a:gd name="T6" fmla="*/ 722 w 812"/>
                      <a:gd name="T7" fmla="*/ 142 h 564"/>
                      <a:gd name="T8" fmla="*/ 634 w 812"/>
                      <a:gd name="T9" fmla="*/ 180 h 564"/>
                      <a:gd name="T10" fmla="*/ 632 w 812"/>
                      <a:gd name="T11" fmla="*/ 210 h 564"/>
                      <a:gd name="T12" fmla="*/ 604 w 812"/>
                      <a:gd name="T13" fmla="*/ 230 h 564"/>
                      <a:gd name="T14" fmla="*/ 620 w 812"/>
                      <a:gd name="T15" fmla="*/ 178 h 564"/>
                      <a:gd name="T16" fmla="*/ 576 w 812"/>
                      <a:gd name="T17" fmla="*/ 188 h 564"/>
                      <a:gd name="T18" fmla="*/ 556 w 812"/>
                      <a:gd name="T19" fmla="*/ 218 h 564"/>
                      <a:gd name="T20" fmla="*/ 596 w 812"/>
                      <a:gd name="T21" fmla="*/ 280 h 564"/>
                      <a:gd name="T22" fmla="*/ 594 w 812"/>
                      <a:gd name="T23" fmla="*/ 368 h 564"/>
                      <a:gd name="T24" fmla="*/ 542 w 812"/>
                      <a:gd name="T25" fmla="*/ 406 h 564"/>
                      <a:gd name="T26" fmla="*/ 522 w 812"/>
                      <a:gd name="T27" fmla="*/ 386 h 564"/>
                      <a:gd name="T28" fmla="*/ 482 w 812"/>
                      <a:gd name="T29" fmla="*/ 348 h 564"/>
                      <a:gd name="T30" fmla="*/ 462 w 812"/>
                      <a:gd name="T31" fmla="*/ 348 h 564"/>
                      <a:gd name="T32" fmla="*/ 450 w 812"/>
                      <a:gd name="T33" fmla="*/ 394 h 564"/>
                      <a:gd name="T34" fmla="*/ 500 w 812"/>
                      <a:gd name="T35" fmla="*/ 464 h 564"/>
                      <a:gd name="T36" fmla="*/ 510 w 812"/>
                      <a:gd name="T37" fmla="*/ 524 h 564"/>
                      <a:gd name="T38" fmla="*/ 526 w 812"/>
                      <a:gd name="T39" fmla="*/ 560 h 564"/>
                      <a:gd name="T40" fmla="*/ 492 w 812"/>
                      <a:gd name="T41" fmla="*/ 544 h 564"/>
                      <a:gd name="T42" fmla="*/ 470 w 812"/>
                      <a:gd name="T43" fmla="*/ 518 h 564"/>
                      <a:gd name="T44" fmla="*/ 422 w 812"/>
                      <a:gd name="T45" fmla="*/ 424 h 564"/>
                      <a:gd name="T46" fmla="*/ 426 w 812"/>
                      <a:gd name="T47" fmla="*/ 310 h 564"/>
                      <a:gd name="T48" fmla="*/ 422 w 812"/>
                      <a:gd name="T49" fmla="*/ 268 h 564"/>
                      <a:gd name="T50" fmla="*/ 412 w 812"/>
                      <a:gd name="T51" fmla="*/ 276 h 564"/>
                      <a:gd name="T52" fmla="*/ 386 w 812"/>
                      <a:gd name="T53" fmla="*/ 266 h 564"/>
                      <a:gd name="T54" fmla="*/ 360 w 812"/>
                      <a:gd name="T55" fmla="*/ 170 h 564"/>
                      <a:gd name="T56" fmla="*/ 330 w 812"/>
                      <a:gd name="T57" fmla="*/ 166 h 564"/>
                      <a:gd name="T58" fmla="*/ 288 w 812"/>
                      <a:gd name="T59" fmla="*/ 172 h 564"/>
                      <a:gd name="T60" fmla="*/ 242 w 812"/>
                      <a:gd name="T61" fmla="*/ 232 h 564"/>
                      <a:gd name="T62" fmla="*/ 196 w 812"/>
                      <a:gd name="T63" fmla="*/ 268 h 564"/>
                      <a:gd name="T64" fmla="*/ 184 w 812"/>
                      <a:gd name="T65" fmla="*/ 274 h 564"/>
                      <a:gd name="T66" fmla="*/ 160 w 812"/>
                      <a:gd name="T67" fmla="*/ 328 h 564"/>
                      <a:gd name="T68" fmla="*/ 152 w 812"/>
                      <a:gd name="T69" fmla="*/ 354 h 564"/>
                      <a:gd name="T70" fmla="*/ 128 w 812"/>
                      <a:gd name="T71" fmla="*/ 404 h 564"/>
                      <a:gd name="T72" fmla="*/ 94 w 812"/>
                      <a:gd name="T73" fmla="*/ 392 h 564"/>
                      <a:gd name="T74" fmla="*/ 66 w 812"/>
                      <a:gd name="T75" fmla="*/ 258 h 564"/>
                      <a:gd name="T76" fmla="*/ 72 w 812"/>
                      <a:gd name="T77" fmla="*/ 156 h 564"/>
                      <a:gd name="T78" fmla="*/ 44 w 812"/>
                      <a:gd name="T79" fmla="*/ 180 h 564"/>
                      <a:gd name="T80" fmla="*/ 20 w 812"/>
                      <a:gd name="T81" fmla="*/ 150 h 564"/>
                      <a:gd name="T82" fmla="*/ 24 w 812"/>
                      <a:gd name="T83" fmla="*/ 138 h 564"/>
                      <a:gd name="T84" fmla="*/ 0 w 812"/>
                      <a:gd name="T85" fmla="*/ 92 h 564"/>
                      <a:gd name="T86" fmla="*/ 798 w 812"/>
                      <a:gd name="T87" fmla="*/ 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4" name="Freeform 96"/>
                  <p:cNvSpPr>
                    <a:spLocks/>
                  </p:cNvSpPr>
                  <p:nvPr/>
                </p:nvSpPr>
                <p:spPr bwMode="ltGray">
                  <a:xfrm>
                    <a:off x="4322" y="519"/>
                    <a:ext cx="19" cy="29"/>
                  </a:xfrm>
                  <a:custGeom>
                    <a:avLst/>
                    <a:gdLst>
                      <a:gd name="T0" fmla="*/ 7 w 43"/>
                      <a:gd name="T1" fmla="*/ 11 h 85"/>
                      <a:gd name="T2" fmla="*/ 17 w 43"/>
                      <a:gd name="T3" fmla="*/ 3 h 85"/>
                      <a:gd name="T4" fmla="*/ 37 w 43"/>
                      <a:gd name="T5" fmla="*/ 33 h 85"/>
                      <a:gd name="T6" fmla="*/ 19 w 43"/>
                      <a:gd name="T7" fmla="*/ 85 h 85"/>
                      <a:gd name="T8" fmla="*/ 1 w 43"/>
                      <a:gd name="T9" fmla="*/ 69 h 85"/>
                      <a:gd name="T10" fmla="*/ 7 w 43"/>
                      <a:gd name="T11" fmla="*/ 11 h 85"/>
                    </a:gdLst>
                    <a:ahLst/>
                    <a:cxnLst>
                      <a:cxn ang="0">
                        <a:pos x="T0" y="T1"/>
                      </a:cxn>
                      <a:cxn ang="0">
                        <a:pos x="T2" y="T3"/>
                      </a:cxn>
                      <a:cxn ang="0">
                        <a:pos x="T4" y="T5"/>
                      </a:cxn>
                      <a:cxn ang="0">
                        <a:pos x="T6" y="T7"/>
                      </a:cxn>
                      <a:cxn ang="0">
                        <a:pos x="T8" y="T9"/>
                      </a:cxn>
                      <a:cxn ang="0">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5" name="Freeform 97"/>
                  <p:cNvSpPr>
                    <a:spLocks/>
                  </p:cNvSpPr>
                  <p:nvPr/>
                </p:nvSpPr>
                <p:spPr bwMode="ltGray">
                  <a:xfrm>
                    <a:off x="4588" y="421"/>
                    <a:ext cx="18" cy="24"/>
                  </a:xfrm>
                  <a:custGeom>
                    <a:avLst/>
                    <a:gdLst>
                      <a:gd name="T0" fmla="*/ 13 w 44"/>
                      <a:gd name="T1" fmla="*/ 28 h 74"/>
                      <a:gd name="T2" fmla="*/ 29 w 44"/>
                      <a:gd name="T3" fmla="*/ 2 h 74"/>
                      <a:gd name="T4" fmla="*/ 43 w 44"/>
                      <a:gd name="T5" fmla="*/ 4 h 74"/>
                      <a:gd name="T6" fmla="*/ 39 w 44"/>
                      <a:gd name="T7" fmla="*/ 26 h 74"/>
                      <a:gd name="T8" fmla="*/ 13 w 44"/>
                      <a:gd name="T9" fmla="*/ 74 h 74"/>
                      <a:gd name="T10" fmla="*/ 7 w 44"/>
                      <a:gd name="T11" fmla="*/ 60 h 74"/>
                      <a:gd name="T12" fmla="*/ 3 w 44"/>
                      <a:gd name="T13" fmla="*/ 36 h 74"/>
                      <a:gd name="T14" fmla="*/ 13 w 44"/>
                      <a:gd name="T15" fmla="*/ 28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6" name="Freeform 98"/>
                  <p:cNvSpPr>
                    <a:spLocks/>
                  </p:cNvSpPr>
                  <p:nvPr/>
                </p:nvSpPr>
                <p:spPr bwMode="ltGray">
                  <a:xfrm>
                    <a:off x="4639" y="409"/>
                    <a:ext cx="9" cy="10"/>
                  </a:xfrm>
                  <a:custGeom>
                    <a:avLst/>
                    <a:gdLst>
                      <a:gd name="T0" fmla="*/ 7 w 20"/>
                      <a:gd name="T1" fmla="*/ 16 h 30"/>
                      <a:gd name="T2" fmla="*/ 5 w 20"/>
                      <a:gd name="T3" fmla="*/ 30 h 30"/>
                      <a:gd name="T4" fmla="*/ 7 w 20"/>
                      <a:gd name="T5" fmla="*/ 16 h 30"/>
                    </a:gdLst>
                    <a:ahLst/>
                    <a:cxnLst>
                      <a:cxn ang="0">
                        <a:pos x="T0" y="T1"/>
                      </a:cxn>
                      <a:cxn ang="0">
                        <a:pos x="T2" y="T3"/>
                      </a:cxn>
                      <a:cxn ang="0">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7" name="Freeform 99"/>
                  <p:cNvSpPr>
                    <a:spLocks/>
                  </p:cNvSpPr>
                  <p:nvPr/>
                </p:nvSpPr>
                <p:spPr bwMode="ltGray">
                  <a:xfrm>
                    <a:off x="3709" y="315"/>
                    <a:ext cx="433" cy="354"/>
                  </a:xfrm>
                  <a:custGeom>
                    <a:avLst/>
                    <a:gdLst>
                      <a:gd name="T0" fmla="*/ 481 w 682"/>
                      <a:gd name="T1" fmla="*/ 464 h 557"/>
                      <a:gd name="T2" fmla="*/ 486 w 682"/>
                      <a:gd name="T3" fmla="*/ 451 h 557"/>
                      <a:gd name="T4" fmla="*/ 500 w 682"/>
                      <a:gd name="T5" fmla="*/ 413 h 557"/>
                      <a:gd name="T6" fmla="*/ 309 w 682"/>
                      <a:gd name="T7" fmla="*/ 287 h 557"/>
                      <a:gd name="T8" fmla="*/ 282 w 682"/>
                      <a:gd name="T9" fmla="*/ 346 h 557"/>
                      <a:gd name="T10" fmla="*/ 303 w 682"/>
                      <a:gd name="T11" fmla="*/ 556 h 557"/>
                      <a:gd name="T12" fmla="*/ 282 w 682"/>
                      <a:gd name="T13" fmla="*/ 494 h 557"/>
                      <a:gd name="T14" fmla="*/ 242 w 682"/>
                      <a:gd name="T15" fmla="*/ 439 h 557"/>
                      <a:gd name="T16" fmla="*/ 245 w 682"/>
                      <a:gd name="T17" fmla="*/ 413 h 557"/>
                      <a:gd name="T18" fmla="*/ 247 w 682"/>
                      <a:gd name="T19" fmla="*/ 394 h 557"/>
                      <a:gd name="T20" fmla="*/ 220 w 682"/>
                      <a:gd name="T21" fmla="*/ 375 h 557"/>
                      <a:gd name="T22" fmla="*/ 194 w 682"/>
                      <a:gd name="T23" fmla="*/ 346 h 557"/>
                      <a:gd name="T24" fmla="*/ 148 w 682"/>
                      <a:gd name="T25" fmla="*/ 354 h 557"/>
                      <a:gd name="T26" fmla="*/ 126 w 682"/>
                      <a:gd name="T27" fmla="*/ 365 h 557"/>
                      <a:gd name="T28" fmla="*/ 78 w 682"/>
                      <a:gd name="T29" fmla="*/ 365 h 557"/>
                      <a:gd name="T30" fmla="*/ 22 w 682"/>
                      <a:gd name="T31" fmla="*/ 312 h 557"/>
                      <a:gd name="T32" fmla="*/ 11 w 682"/>
                      <a:gd name="T33" fmla="*/ 295 h 557"/>
                      <a:gd name="T34" fmla="*/ 0 w 682"/>
                      <a:gd name="T35" fmla="*/ 264 h 557"/>
                      <a:gd name="T36" fmla="*/ 24 w 682"/>
                      <a:gd name="T37" fmla="*/ 213 h 557"/>
                      <a:gd name="T38" fmla="*/ 32 w 682"/>
                      <a:gd name="T39" fmla="*/ 181 h 557"/>
                      <a:gd name="T40" fmla="*/ 51 w 682"/>
                      <a:gd name="T41" fmla="*/ 143 h 557"/>
                      <a:gd name="T42" fmla="*/ 81 w 682"/>
                      <a:gd name="T43" fmla="*/ 116 h 557"/>
                      <a:gd name="T44" fmla="*/ 167 w 682"/>
                      <a:gd name="T45" fmla="*/ 67 h 557"/>
                      <a:gd name="T46" fmla="*/ 220 w 682"/>
                      <a:gd name="T47" fmla="*/ 30 h 557"/>
                      <a:gd name="T48" fmla="*/ 258 w 682"/>
                      <a:gd name="T49" fmla="*/ 6 h 557"/>
                      <a:gd name="T50" fmla="*/ 363 w 682"/>
                      <a:gd name="T51" fmla="*/ 2 h 557"/>
                      <a:gd name="T52" fmla="*/ 398 w 682"/>
                      <a:gd name="T53" fmla="*/ 0 h 557"/>
                      <a:gd name="T54" fmla="*/ 384 w 682"/>
                      <a:gd name="T55" fmla="*/ 34 h 557"/>
                      <a:gd name="T56" fmla="*/ 443 w 682"/>
                      <a:gd name="T57" fmla="*/ 84 h 557"/>
                      <a:gd name="T58" fmla="*/ 497 w 682"/>
                      <a:gd name="T59" fmla="*/ 74 h 557"/>
                      <a:gd name="T60" fmla="*/ 529 w 682"/>
                      <a:gd name="T61" fmla="*/ 82 h 557"/>
                      <a:gd name="T62" fmla="*/ 559 w 682"/>
                      <a:gd name="T63" fmla="*/ 97 h 557"/>
                      <a:gd name="T64" fmla="*/ 572 w 682"/>
                      <a:gd name="T65" fmla="*/ 188 h 557"/>
                      <a:gd name="T66" fmla="*/ 572 w 682"/>
                      <a:gd name="T67" fmla="*/ 240 h 557"/>
                      <a:gd name="T68" fmla="*/ 599 w 682"/>
                      <a:gd name="T69" fmla="*/ 283 h 557"/>
                      <a:gd name="T70" fmla="*/ 645 w 682"/>
                      <a:gd name="T71" fmla="*/ 300 h 557"/>
                      <a:gd name="T72" fmla="*/ 680 w 682"/>
                      <a:gd name="T73" fmla="*/ 295 h 557"/>
                      <a:gd name="T74" fmla="*/ 664 w 682"/>
                      <a:gd name="T75" fmla="*/ 340 h 557"/>
                      <a:gd name="T76" fmla="*/ 599 w 682"/>
                      <a:gd name="T77" fmla="*/ 407 h 557"/>
                      <a:gd name="T78" fmla="*/ 548 w 682"/>
                      <a:gd name="T79" fmla="*/ 485 h 557"/>
                      <a:gd name="T80" fmla="*/ 556 w 682"/>
                      <a:gd name="T81" fmla="*/ 508 h 557"/>
                      <a:gd name="T82" fmla="*/ 435 w 682"/>
                      <a:gd name="T83" fmla="*/ 55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8" name="Freeform 100"/>
                  <p:cNvSpPr>
                    <a:spLocks/>
                  </p:cNvSpPr>
                  <p:nvPr/>
                </p:nvSpPr>
                <p:spPr bwMode="ltGray">
                  <a:xfrm>
                    <a:off x="3877" y="448"/>
                    <a:ext cx="163" cy="221"/>
                  </a:xfrm>
                  <a:custGeom>
                    <a:avLst/>
                    <a:gdLst>
                      <a:gd name="T0" fmla="*/ 243 w 257"/>
                      <a:gd name="T1" fmla="*/ 347 h 347"/>
                      <a:gd name="T2" fmla="*/ 233 w 257"/>
                      <a:gd name="T3" fmla="*/ 301 h 347"/>
                      <a:gd name="T4" fmla="*/ 217 w 257"/>
                      <a:gd name="T5" fmla="*/ 288 h 347"/>
                      <a:gd name="T6" fmla="*/ 215 w 257"/>
                      <a:gd name="T7" fmla="*/ 269 h 347"/>
                      <a:gd name="T8" fmla="*/ 209 w 257"/>
                      <a:gd name="T9" fmla="*/ 254 h 347"/>
                      <a:gd name="T10" fmla="*/ 209 w 257"/>
                      <a:gd name="T11" fmla="*/ 229 h 347"/>
                      <a:gd name="T12" fmla="*/ 207 w 257"/>
                      <a:gd name="T13" fmla="*/ 214 h 347"/>
                      <a:gd name="T14" fmla="*/ 228 w 257"/>
                      <a:gd name="T15" fmla="*/ 202 h 347"/>
                      <a:gd name="T16" fmla="*/ 257 w 257"/>
                      <a:gd name="T17" fmla="*/ 197 h 347"/>
                      <a:gd name="T18" fmla="*/ 257 w 257"/>
                      <a:gd name="T19" fmla="*/ 136 h 347"/>
                      <a:gd name="T20" fmla="*/ 54 w 257"/>
                      <a:gd name="T21" fmla="*/ 96 h 347"/>
                      <a:gd name="T22" fmla="*/ 32 w 257"/>
                      <a:gd name="T23" fmla="*/ 98 h 347"/>
                      <a:gd name="T24" fmla="*/ 16 w 257"/>
                      <a:gd name="T25" fmla="*/ 102 h 347"/>
                      <a:gd name="T26" fmla="*/ 0 w 257"/>
                      <a:gd name="T27" fmla="*/ 149 h 347"/>
                      <a:gd name="T28" fmla="*/ 93 w 257"/>
                      <a:gd name="T29" fmla="*/ 346 h 347"/>
                      <a:gd name="T30" fmla="*/ 243 w 257"/>
                      <a:gd name="T31"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89" name="Freeform 101"/>
                  <p:cNvSpPr>
                    <a:spLocks/>
                  </p:cNvSpPr>
                  <p:nvPr/>
                </p:nvSpPr>
                <p:spPr bwMode="ltGray">
                  <a:xfrm>
                    <a:off x="4164" y="611"/>
                    <a:ext cx="7" cy="12"/>
                  </a:xfrm>
                  <a:custGeom>
                    <a:avLst/>
                    <a:gdLst>
                      <a:gd name="T0" fmla="*/ 7 w 19"/>
                      <a:gd name="T1" fmla="*/ 25 h 37"/>
                      <a:gd name="T2" fmla="*/ 19 w 19"/>
                      <a:gd name="T3" fmla="*/ 21 h 37"/>
                      <a:gd name="T4" fmla="*/ 7 w 19"/>
                      <a:gd name="T5" fmla="*/ 25 h 37"/>
                    </a:gdLst>
                    <a:ahLst/>
                    <a:cxnLst>
                      <a:cxn ang="0">
                        <a:pos x="T0" y="T1"/>
                      </a:cxn>
                      <a:cxn ang="0">
                        <a:pos x="T2" y="T3"/>
                      </a:cxn>
                      <a:cxn ang="0">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0" name="Freeform 102"/>
                  <p:cNvSpPr>
                    <a:spLocks/>
                  </p:cNvSpPr>
                  <p:nvPr/>
                </p:nvSpPr>
                <p:spPr bwMode="ltGray">
                  <a:xfrm>
                    <a:off x="4155" y="497"/>
                    <a:ext cx="9" cy="7"/>
                  </a:xfrm>
                  <a:custGeom>
                    <a:avLst/>
                    <a:gdLst>
                      <a:gd name="T0" fmla="*/ 12 w 22"/>
                      <a:gd name="T1" fmla="*/ 12 h 20"/>
                      <a:gd name="T2" fmla="*/ 16 w 22"/>
                      <a:gd name="T3" fmla="*/ 0 h 20"/>
                      <a:gd name="T4" fmla="*/ 20 w 22"/>
                      <a:gd name="T5" fmla="*/ 12 h 20"/>
                      <a:gd name="T6" fmla="*/ 8 w 22"/>
                      <a:gd name="T7" fmla="*/ 20 h 20"/>
                      <a:gd name="T8" fmla="*/ 12 w 22"/>
                      <a:gd name="T9" fmla="*/ 12 h 20"/>
                    </a:gdLst>
                    <a:ahLst/>
                    <a:cxnLst>
                      <a:cxn ang="0">
                        <a:pos x="T0" y="T1"/>
                      </a:cxn>
                      <a:cxn ang="0">
                        <a:pos x="T2" y="T3"/>
                      </a:cxn>
                      <a:cxn ang="0">
                        <a:pos x="T4" y="T5"/>
                      </a:cxn>
                      <a:cxn ang="0">
                        <a:pos x="T6" y="T7"/>
                      </a:cxn>
                      <a:cxn ang="0">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1" name="Freeform 103"/>
                  <p:cNvSpPr>
                    <a:spLocks/>
                  </p:cNvSpPr>
                  <p:nvPr/>
                </p:nvSpPr>
                <p:spPr bwMode="ltGray">
                  <a:xfrm>
                    <a:off x="3760" y="357"/>
                    <a:ext cx="25" cy="10"/>
                  </a:xfrm>
                  <a:custGeom>
                    <a:avLst/>
                    <a:gdLst>
                      <a:gd name="T0" fmla="*/ 24 w 57"/>
                      <a:gd name="T1" fmla="*/ 18 h 30"/>
                      <a:gd name="T2" fmla="*/ 32 w 57"/>
                      <a:gd name="T3" fmla="*/ 6 h 30"/>
                      <a:gd name="T4" fmla="*/ 36 w 57"/>
                      <a:gd name="T5" fmla="*/ 30 h 30"/>
                      <a:gd name="T6" fmla="*/ 24 w 57"/>
                      <a:gd name="T7" fmla="*/ 18 h 30"/>
                    </a:gdLst>
                    <a:ahLst/>
                    <a:cxnLst>
                      <a:cxn ang="0">
                        <a:pos x="T0" y="T1"/>
                      </a:cxn>
                      <a:cxn ang="0">
                        <a:pos x="T2" y="T3"/>
                      </a:cxn>
                      <a:cxn ang="0">
                        <a:pos x="T4" y="T5"/>
                      </a:cxn>
                      <a:cxn ang="0">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2" name="Freeform 104"/>
                  <p:cNvSpPr>
                    <a:spLocks/>
                  </p:cNvSpPr>
                  <p:nvPr/>
                </p:nvSpPr>
                <p:spPr bwMode="ltGray">
                  <a:xfrm>
                    <a:off x="4062" y="265"/>
                    <a:ext cx="295" cy="233"/>
                  </a:xfrm>
                  <a:custGeom>
                    <a:avLst/>
                    <a:gdLst>
                      <a:gd name="T0" fmla="*/ 473 w 693"/>
                      <a:gd name="T1" fmla="*/ 464 h 696"/>
                      <a:gd name="T2" fmla="*/ 393 w 693"/>
                      <a:gd name="T3" fmla="*/ 452 h 696"/>
                      <a:gd name="T4" fmla="*/ 325 w 693"/>
                      <a:gd name="T5" fmla="*/ 412 h 696"/>
                      <a:gd name="T6" fmla="*/ 265 w 693"/>
                      <a:gd name="T7" fmla="*/ 400 h 696"/>
                      <a:gd name="T8" fmla="*/ 237 w 693"/>
                      <a:gd name="T9" fmla="*/ 416 h 696"/>
                      <a:gd name="T10" fmla="*/ 261 w 693"/>
                      <a:gd name="T11" fmla="*/ 428 h 696"/>
                      <a:gd name="T12" fmla="*/ 293 w 693"/>
                      <a:gd name="T13" fmla="*/ 468 h 696"/>
                      <a:gd name="T14" fmla="*/ 321 w 693"/>
                      <a:gd name="T15" fmla="*/ 476 h 696"/>
                      <a:gd name="T16" fmla="*/ 333 w 693"/>
                      <a:gd name="T17" fmla="*/ 536 h 696"/>
                      <a:gd name="T18" fmla="*/ 313 w 693"/>
                      <a:gd name="T19" fmla="*/ 552 h 696"/>
                      <a:gd name="T20" fmla="*/ 261 w 693"/>
                      <a:gd name="T21" fmla="*/ 616 h 696"/>
                      <a:gd name="T22" fmla="*/ 225 w 693"/>
                      <a:gd name="T23" fmla="*/ 628 h 696"/>
                      <a:gd name="T24" fmla="*/ 97 w 693"/>
                      <a:gd name="T25" fmla="*/ 696 h 696"/>
                      <a:gd name="T26" fmla="*/ 77 w 693"/>
                      <a:gd name="T27" fmla="*/ 616 h 696"/>
                      <a:gd name="T28" fmla="*/ 45 w 693"/>
                      <a:gd name="T29" fmla="*/ 524 h 696"/>
                      <a:gd name="T30" fmla="*/ 33 w 693"/>
                      <a:gd name="T31" fmla="*/ 448 h 696"/>
                      <a:gd name="T32" fmla="*/ 53 w 693"/>
                      <a:gd name="T33" fmla="*/ 344 h 696"/>
                      <a:gd name="T34" fmla="*/ 17 w 693"/>
                      <a:gd name="T35" fmla="*/ 392 h 696"/>
                      <a:gd name="T36" fmla="*/ 81 w 693"/>
                      <a:gd name="T37" fmla="*/ 280 h 696"/>
                      <a:gd name="T38" fmla="*/ 113 w 693"/>
                      <a:gd name="T39" fmla="*/ 204 h 696"/>
                      <a:gd name="T40" fmla="*/ 37 w 693"/>
                      <a:gd name="T41" fmla="*/ 204 h 696"/>
                      <a:gd name="T42" fmla="*/ 1 w 693"/>
                      <a:gd name="T43" fmla="*/ 196 h 696"/>
                      <a:gd name="T44" fmla="*/ 25 w 693"/>
                      <a:gd name="T45" fmla="*/ 140 h 696"/>
                      <a:gd name="T46" fmla="*/ 97 w 693"/>
                      <a:gd name="T47" fmla="*/ 112 h 696"/>
                      <a:gd name="T48" fmla="*/ 221 w 693"/>
                      <a:gd name="T49" fmla="*/ 124 h 696"/>
                      <a:gd name="T50" fmla="*/ 229 w 693"/>
                      <a:gd name="T51" fmla="*/ 64 h 696"/>
                      <a:gd name="T52" fmla="*/ 261 w 693"/>
                      <a:gd name="T53" fmla="*/ 0 h 696"/>
                      <a:gd name="T54" fmla="*/ 357 w 693"/>
                      <a:gd name="T55" fmla="*/ 44 h 696"/>
                      <a:gd name="T56" fmla="*/ 329 w 693"/>
                      <a:gd name="T57" fmla="*/ 88 h 696"/>
                      <a:gd name="T58" fmla="*/ 301 w 693"/>
                      <a:gd name="T59" fmla="*/ 176 h 696"/>
                      <a:gd name="T60" fmla="*/ 361 w 693"/>
                      <a:gd name="T61" fmla="*/ 192 h 696"/>
                      <a:gd name="T62" fmla="*/ 373 w 693"/>
                      <a:gd name="T63" fmla="*/ 136 h 696"/>
                      <a:gd name="T64" fmla="*/ 417 w 693"/>
                      <a:gd name="T65" fmla="*/ 92 h 696"/>
                      <a:gd name="T66" fmla="*/ 497 w 693"/>
                      <a:gd name="T67" fmla="*/ 88 h 696"/>
                      <a:gd name="T68" fmla="*/ 529 w 693"/>
                      <a:gd name="T69" fmla="*/ 52 h 696"/>
                      <a:gd name="T70" fmla="*/ 541 w 693"/>
                      <a:gd name="T71" fmla="*/ 46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3" name="Freeform 105"/>
                  <p:cNvSpPr>
                    <a:spLocks/>
                  </p:cNvSpPr>
                  <p:nvPr/>
                </p:nvSpPr>
                <p:spPr bwMode="ltGray">
                  <a:xfrm>
                    <a:off x="3861" y="247"/>
                    <a:ext cx="591" cy="95"/>
                  </a:xfrm>
                  <a:custGeom>
                    <a:avLst/>
                    <a:gdLst>
                      <a:gd name="T0" fmla="*/ 825 w 931"/>
                      <a:gd name="T1" fmla="*/ 0 h 149"/>
                      <a:gd name="T2" fmla="*/ 143 w 931"/>
                      <a:gd name="T3" fmla="*/ 29 h 149"/>
                      <a:gd name="T4" fmla="*/ 91 w 931"/>
                      <a:gd name="T5" fmla="*/ 42 h 149"/>
                      <a:gd name="T6" fmla="*/ 62 w 931"/>
                      <a:gd name="T7" fmla="*/ 42 h 149"/>
                      <a:gd name="T8" fmla="*/ 22 w 931"/>
                      <a:gd name="T9" fmla="*/ 77 h 149"/>
                      <a:gd name="T10" fmla="*/ 0 w 931"/>
                      <a:gd name="T11" fmla="*/ 105 h 149"/>
                      <a:gd name="T12" fmla="*/ 59 w 931"/>
                      <a:gd name="T13" fmla="*/ 115 h 149"/>
                      <a:gd name="T14" fmla="*/ 97 w 931"/>
                      <a:gd name="T15" fmla="*/ 96 h 149"/>
                      <a:gd name="T16" fmla="*/ 108 w 931"/>
                      <a:gd name="T17" fmla="*/ 84 h 149"/>
                      <a:gd name="T18" fmla="*/ 167 w 931"/>
                      <a:gd name="T19" fmla="*/ 52 h 149"/>
                      <a:gd name="T20" fmla="*/ 215 w 931"/>
                      <a:gd name="T21" fmla="*/ 46 h 149"/>
                      <a:gd name="T22" fmla="*/ 237 w 931"/>
                      <a:gd name="T23" fmla="*/ 94 h 149"/>
                      <a:gd name="T24" fmla="*/ 188 w 931"/>
                      <a:gd name="T25" fmla="*/ 109 h 149"/>
                      <a:gd name="T26" fmla="*/ 231 w 931"/>
                      <a:gd name="T27" fmla="*/ 113 h 149"/>
                      <a:gd name="T28" fmla="*/ 250 w 931"/>
                      <a:gd name="T29" fmla="*/ 90 h 149"/>
                      <a:gd name="T30" fmla="*/ 266 w 931"/>
                      <a:gd name="T31" fmla="*/ 92 h 149"/>
                      <a:gd name="T32" fmla="*/ 253 w 931"/>
                      <a:gd name="T33" fmla="*/ 54 h 149"/>
                      <a:gd name="T34" fmla="*/ 266 w 931"/>
                      <a:gd name="T35" fmla="*/ 44 h 149"/>
                      <a:gd name="T36" fmla="*/ 277 w 931"/>
                      <a:gd name="T37" fmla="*/ 88 h 149"/>
                      <a:gd name="T38" fmla="*/ 266 w 931"/>
                      <a:gd name="T39" fmla="*/ 113 h 149"/>
                      <a:gd name="T40" fmla="*/ 296 w 931"/>
                      <a:gd name="T41" fmla="*/ 130 h 149"/>
                      <a:gd name="T42" fmla="*/ 299 w 931"/>
                      <a:gd name="T43" fmla="*/ 92 h 149"/>
                      <a:gd name="T44" fmla="*/ 331 w 931"/>
                      <a:gd name="T45" fmla="*/ 103 h 149"/>
                      <a:gd name="T46" fmla="*/ 382 w 931"/>
                      <a:gd name="T47" fmla="*/ 73 h 149"/>
                      <a:gd name="T48" fmla="*/ 409 w 931"/>
                      <a:gd name="T49" fmla="*/ 50 h 149"/>
                      <a:gd name="T50" fmla="*/ 439 w 931"/>
                      <a:gd name="T51" fmla="*/ 56 h 149"/>
                      <a:gd name="T52" fmla="*/ 455 w 931"/>
                      <a:gd name="T53" fmla="*/ 50 h 149"/>
                      <a:gd name="T54" fmla="*/ 431 w 931"/>
                      <a:gd name="T55" fmla="*/ 44 h 149"/>
                      <a:gd name="T56" fmla="*/ 474 w 931"/>
                      <a:gd name="T57" fmla="*/ 35 h 149"/>
                      <a:gd name="T58" fmla="*/ 544 w 931"/>
                      <a:gd name="T59" fmla="*/ 54 h 149"/>
                      <a:gd name="T60" fmla="*/ 581 w 931"/>
                      <a:gd name="T61" fmla="*/ 42 h 149"/>
                      <a:gd name="T62" fmla="*/ 584 w 931"/>
                      <a:gd name="T63" fmla="*/ 63 h 149"/>
                      <a:gd name="T64" fmla="*/ 568 w 931"/>
                      <a:gd name="T65" fmla="*/ 101 h 149"/>
                      <a:gd name="T66" fmla="*/ 611 w 931"/>
                      <a:gd name="T67" fmla="*/ 88 h 149"/>
                      <a:gd name="T68" fmla="*/ 624 w 931"/>
                      <a:gd name="T69" fmla="*/ 80 h 149"/>
                      <a:gd name="T70" fmla="*/ 648 w 931"/>
                      <a:gd name="T71" fmla="*/ 61 h 149"/>
                      <a:gd name="T72" fmla="*/ 794 w 931"/>
                      <a:gd name="T73" fmla="*/ 8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4" name="Freeform 106"/>
                  <p:cNvSpPr>
                    <a:spLocks/>
                  </p:cNvSpPr>
                  <p:nvPr/>
                </p:nvSpPr>
                <p:spPr bwMode="ltGray">
                  <a:xfrm>
                    <a:off x="3981" y="282"/>
                    <a:ext cx="13" cy="10"/>
                  </a:xfrm>
                  <a:custGeom>
                    <a:avLst/>
                    <a:gdLst>
                      <a:gd name="T0" fmla="*/ 3 w 31"/>
                      <a:gd name="T1" fmla="*/ 28 h 30"/>
                      <a:gd name="T2" fmla="*/ 31 w 31"/>
                      <a:gd name="T3" fmla="*/ 0 h 30"/>
                      <a:gd name="T4" fmla="*/ 19 w 31"/>
                      <a:gd name="T5" fmla="*/ 24 h 30"/>
                      <a:gd name="T6" fmla="*/ 3 w 31"/>
                      <a:gd name="T7" fmla="*/ 28 h 30"/>
                    </a:gdLst>
                    <a:ahLst/>
                    <a:cxnLst>
                      <a:cxn ang="0">
                        <a:pos x="T0" y="T1"/>
                      </a:cxn>
                      <a:cxn ang="0">
                        <a:pos x="T2" y="T3"/>
                      </a:cxn>
                      <a:cxn ang="0">
                        <a:pos x="T4" y="T5"/>
                      </a:cxn>
                      <a:cxn ang="0">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5" name="Freeform 107"/>
                  <p:cNvSpPr>
                    <a:spLocks/>
                  </p:cNvSpPr>
                  <p:nvPr/>
                </p:nvSpPr>
                <p:spPr bwMode="ltGray">
                  <a:xfrm>
                    <a:off x="3966" y="296"/>
                    <a:ext cx="19" cy="11"/>
                  </a:xfrm>
                  <a:custGeom>
                    <a:avLst/>
                    <a:gdLst>
                      <a:gd name="T0" fmla="*/ 6 w 44"/>
                      <a:gd name="T1" fmla="*/ 32 h 32"/>
                      <a:gd name="T2" fmla="*/ 22 w 44"/>
                      <a:gd name="T3" fmla="*/ 0 h 32"/>
                      <a:gd name="T4" fmla="*/ 38 w 44"/>
                      <a:gd name="T5" fmla="*/ 4 h 32"/>
                      <a:gd name="T6" fmla="*/ 6 w 44"/>
                      <a:gd name="T7" fmla="*/ 32 h 32"/>
                    </a:gdLst>
                    <a:ahLst/>
                    <a:cxnLst>
                      <a:cxn ang="0">
                        <a:pos x="T0" y="T1"/>
                      </a:cxn>
                      <a:cxn ang="0">
                        <a:pos x="T2" y="T3"/>
                      </a:cxn>
                      <a:cxn ang="0">
                        <a:pos x="T4" y="T5"/>
                      </a:cxn>
                      <a:cxn ang="0">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6" name="Freeform 108"/>
                  <p:cNvSpPr>
                    <a:spLocks/>
                  </p:cNvSpPr>
                  <p:nvPr/>
                </p:nvSpPr>
                <p:spPr bwMode="ltGray">
                  <a:xfrm>
                    <a:off x="4028" y="337"/>
                    <a:ext cx="32" cy="6"/>
                  </a:xfrm>
                  <a:custGeom>
                    <a:avLst/>
                    <a:gdLst>
                      <a:gd name="T0" fmla="*/ 37 w 76"/>
                      <a:gd name="T1" fmla="*/ 18 h 18"/>
                      <a:gd name="T2" fmla="*/ 25 w 76"/>
                      <a:gd name="T3" fmla="*/ 2 h 18"/>
                      <a:gd name="T4" fmla="*/ 37 w 76"/>
                      <a:gd name="T5" fmla="*/ 18 h 18"/>
                    </a:gdLst>
                    <a:ahLst/>
                    <a:cxnLst>
                      <a:cxn ang="0">
                        <a:pos x="T0" y="T1"/>
                      </a:cxn>
                      <a:cxn ang="0">
                        <a:pos x="T2" y="T3"/>
                      </a:cxn>
                      <a:cxn ang="0">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7" name="Freeform 109"/>
                  <p:cNvSpPr>
                    <a:spLocks/>
                  </p:cNvSpPr>
                  <p:nvPr/>
                </p:nvSpPr>
                <p:spPr bwMode="ltGray">
                  <a:xfrm>
                    <a:off x="4083" y="336"/>
                    <a:ext cx="18" cy="15"/>
                  </a:xfrm>
                  <a:custGeom>
                    <a:avLst/>
                    <a:gdLst>
                      <a:gd name="T0" fmla="*/ 0 w 42"/>
                      <a:gd name="T1" fmla="*/ 21 h 44"/>
                      <a:gd name="T2" fmla="*/ 12 w 42"/>
                      <a:gd name="T3" fmla="*/ 9 h 44"/>
                      <a:gd name="T4" fmla="*/ 0 w 42"/>
                      <a:gd name="T5" fmla="*/ 21 h 44"/>
                    </a:gdLst>
                    <a:ahLst/>
                    <a:cxnLst>
                      <a:cxn ang="0">
                        <a:pos x="T0" y="T1"/>
                      </a:cxn>
                      <a:cxn ang="0">
                        <a:pos x="T2" y="T3"/>
                      </a:cxn>
                      <a:cxn ang="0">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398" name="Freeform 110"/>
                  <p:cNvSpPr>
                    <a:spLocks/>
                  </p:cNvSpPr>
                  <p:nvPr/>
                </p:nvSpPr>
                <p:spPr bwMode="ltGray">
                  <a:xfrm>
                    <a:off x="3936" y="295"/>
                    <a:ext cx="14" cy="10"/>
                  </a:xfrm>
                  <a:custGeom>
                    <a:avLst/>
                    <a:gdLst>
                      <a:gd name="T0" fmla="*/ 7 w 31"/>
                      <a:gd name="T1" fmla="*/ 22 h 30"/>
                      <a:gd name="T2" fmla="*/ 31 w 31"/>
                      <a:gd name="T3" fmla="*/ 10 h 30"/>
                      <a:gd name="T4" fmla="*/ 7 w 31"/>
                      <a:gd name="T5" fmla="*/ 22 h 30"/>
                    </a:gdLst>
                    <a:ahLst/>
                    <a:cxnLst>
                      <a:cxn ang="0">
                        <a:pos x="T0" y="T1"/>
                      </a:cxn>
                      <a:cxn ang="0">
                        <a:pos x="T2" y="T3"/>
                      </a:cxn>
                      <a:cxn ang="0">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nvGrpSpPr>
              <p:cNvPr id="12399" name="Group 111"/>
              <p:cNvGrpSpPr>
                <a:grpSpLocks/>
              </p:cNvGrpSpPr>
              <p:nvPr/>
            </p:nvGrpSpPr>
            <p:grpSpPr bwMode="auto">
              <a:xfrm>
                <a:off x="798" y="111"/>
                <a:ext cx="4702" cy="418"/>
                <a:chOff x="798" y="255"/>
                <a:chExt cx="4702" cy="418"/>
              </a:xfrm>
            </p:grpSpPr>
            <p:sp>
              <p:nvSpPr>
                <p:cNvPr id="12400" name="Line 112"/>
                <p:cNvSpPr>
                  <a:spLocks noChangeShapeType="1"/>
                </p:cNvSpPr>
                <p:nvPr/>
              </p:nvSpPr>
              <p:spPr bwMode="white">
                <a:xfrm>
                  <a:off x="798" y="476"/>
                  <a:ext cx="4702"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1" name="Line 113"/>
                <p:cNvSpPr>
                  <a:spLocks noChangeShapeType="1"/>
                </p:cNvSpPr>
                <p:nvPr/>
              </p:nvSpPr>
              <p:spPr bwMode="white">
                <a:xfrm>
                  <a:off x="102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2" name="Line 114"/>
                <p:cNvSpPr>
                  <a:spLocks noChangeShapeType="1"/>
                </p:cNvSpPr>
                <p:nvPr/>
              </p:nvSpPr>
              <p:spPr bwMode="white">
                <a:xfrm>
                  <a:off x="125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3" name="Line 115"/>
                <p:cNvSpPr>
                  <a:spLocks noChangeShapeType="1"/>
                </p:cNvSpPr>
                <p:nvPr/>
              </p:nvSpPr>
              <p:spPr bwMode="white">
                <a:xfrm>
                  <a:off x="148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4" name="Line 116"/>
                <p:cNvSpPr>
                  <a:spLocks noChangeShapeType="1"/>
                </p:cNvSpPr>
                <p:nvPr/>
              </p:nvSpPr>
              <p:spPr bwMode="white">
                <a:xfrm>
                  <a:off x="171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5" name="Line 117"/>
                <p:cNvSpPr>
                  <a:spLocks noChangeShapeType="1"/>
                </p:cNvSpPr>
                <p:nvPr/>
              </p:nvSpPr>
              <p:spPr bwMode="white">
                <a:xfrm>
                  <a:off x="193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6" name="Line 118"/>
                <p:cNvSpPr>
                  <a:spLocks noChangeShapeType="1"/>
                </p:cNvSpPr>
                <p:nvPr/>
              </p:nvSpPr>
              <p:spPr bwMode="white">
                <a:xfrm>
                  <a:off x="216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7" name="Line 119"/>
                <p:cNvSpPr>
                  <a:spLocks noChangeShapeType="1"/>
                </p:cNvSpPr>
                <p:nvPr/>
              </p:nvSpPr>
              <p:spPr bwMode="white">
                <a:xfrm>
                  <a:off x="239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8" name="Line 120"/>
                <p:cNvSpPr>
                  <a:spLocks noChangeShapeType="1"/>
                </p:cNvSpPr>
                <p:nvPr/>
              </p:nvSpPr>
              <p:spPr bwMode="white">
                <a:xfrm>
                  <a:off x="262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09" name="Line 121"/>
                <p:cNvSpPr>
                  <a:spLocks noChangeShapeType="1"/>
                </p:cNvSpPr>
                <p:nvPr/>
              </p:nvSpPr>
              <p:spPr bwMode="white">
                <a:xfrm>
                  <a:off x="285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0" name="Line 122"/>
                <p:cNvSpPr>
                  <a:spLocks noChangeShapeType="1"/>
                </p:cNvSpPr>
                <p:nvPr/>
              </p:nvSpPr>
              <p:spPr bwMode="white">
                <a:xfrm>
                  <a:off x="307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1" name="Line 123"/>
                <p:cNvSpPr>
                  <a:spLocks noChangeShapeType="1"/>
                </p:cNvSpPr>
                <p:nvPr/>
              </p:nvSpPr>
              <p:spPr bwMode="white">
                <a:xfrm>
                  <a:off x="330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2" name="Line 124"/>
                <p:cNvSpPr>
                  <a:spLocks noChangeShapeType="1"/>
                </p:cNvSpPr>
                <p:nvPr/>
              </p:nvSpPr>
              <p:spPr bwMode="white">
                <a:xfrm>
                  <a:off x="353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3" name="Line 125"/>
                <p:cNvSpPr>
                  <a:spLocks noChangeShapeType="1"/>
                </p:cNvSpPr>
                <p:nvPr/>
              </p:nvSpPr>
              <p:spPr bwMode="white">
                <a:xfrm>
                  <a:off x="376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4" name="Line 126"/>
                <p:cNvSpPr>
                  <a:spLocks noChangeShapeType="1"/>
                </p:cNvSpPr>
                <p:nvPr/>
              </p:nvSpPr>
              <p:spPr bwMode="white">
                <a:xfrm>
                  <a:off x="399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5" name="Line 127"/>
                <p:cNvSpPr>
                  <a:spLocks noChangeShapeType="1"/>
                </p:cNvSpPr>
                <p:nvPr/>
              </p:nvSpPr>
              <p:spPr bwMode="white">
                <a:xfrm>
                  <a:off x="421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6" name="Line 128"/>
                <p:cNvSpPr>
                  <a:spLocks noChangeShapeType="1"/>
                </p:cNvSpPr>
                <p:nvPr/>
              </p:nvSpPr>
              <p:spPr bwMode="white">
                <a:xfrm>
                  <a:off x="4446"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7" name="Line 129"/>
                <p:cNvSpPr>
                  <a:spLocks noChangeShapeType="1"/>
                </p:cNvSpPr>
                <p:nvPr/>
              </p:nvSpPr>
              <p:spPr bwMode="white">
                <a:xfrm>
                  <a:off x="4674"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8" name="Line 130"/>
                <p:cNvSpPr>
                  <a:spLocks noChangeShapeType="1"/>
                </p:cNvSpPr>
                <p:nvPr/>
              </p:nvSpPr>
              <p:spPr bwMode="white">
                <a:xfrm>
                  <a:off x="4902"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19" name="Line 131"/>
                <p:cNvSpPr>
                  <a:spLocks noChangeShapeType="1"/>
                </p:cNvSpPr>
                <p:nvPr/>
              </p:nvSpPr>
              <p:spPr bwMode="white">
                <a:xfrm>
                  <a:off x="5130"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0" name="Line 132"/>
                <p:cNvSpPr>
                  <a:spLocks noChangeShapeType="1"/>
                </p:cNvSpPr>
                <p:nvPr/>
              </p:nvSpPr>
              <p:spPr bwMode="white">
                <a:xfrm>
                  <a:off x="5358" y="255"/>
                  <a:ext cx="0" cy="418"/>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2421" name="Group 133"/>
              <p:cNvGrpSpPr>
                <a:grpSpLocks/>
              </p:cNvGrpSpPr>
              <p:nvPr/>
            </p:nvGrpSpPr>
            <p:grpSpPr bwMode="auto">
              <a:xfrm>
                <a:off x="1208" y="109"/>
                <a:ext cx="3694" cy="423"/>
                <a:chOff x="1034" y="245"/>
                <a:chExt cx="3694" cy="423"/>
              </a:xfrm>
            </p:grpSpPr>
            <p:sp>
              <p:nvSpPr>
                <p:cNvPr id="12422" name="Line 134"/>
                <p:cNvSpPr>
                  <a:spLocks noChangeShapeType="1"/>
                </p:cNvSpPr>
                <p:nvPr/>
              </p:nvSpPr>
              <p:spPr bwMode="ltGray">
                <a:xfrm>
                  <a:off x="2676" y="246"/>
                  <a:ext cx="0" cy="14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3" name="Line 135"/>
                <p:cNvSpPr>
                  <a:spLocks noChangeShapeType="1"/>
                </p:cNvSpPr>
                <p:nvPr/>
              </p:nvSpPr>
              <p:spPr bwMode="ltGray">
                <a:xfrm>
                  <a:off x="2798" y="468"/>
                  <a:ext cx="7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4" name="Line 136"/>
                <p:cNvSpPr>
                  <a:spLocks noChangeShapeType="1"/>
                </p:cNvSpPr>
                <p:nvPr/>
              </p:nvSpPr>
              <p:spPr bwMode="ltGray">
                <a:xfrm>
                  <a:off x="2904" y="486"/>
                  <a:ext cx="0" cy="2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5" name="Line 137"/>
                <p:cNvSpPr>
                  <a:spLocks noChangeShapeType="1"/>
                </p:cNvSpPr>
                <p:nvPr/>
              </p:nvSpPr>
              <p:spPr bwMode="ltGray">
                <a:xfrm>
                  <a:off x="3132" y="586"/>
                  <a:ext cx="0" cy="79"/>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6" name="Line 138"/>
                <p:cNvSpPr>
                  <a:spLocks noChangeShapeType="1"/>
                </p:cNvSpPr>
                <p:nvPr/>
              </p:nvSpPr>
              <p:spPr bwMode="ltGray">
                <a:xfrm>
                  <a:off x="3816" y="358"/>
                  <a:ext cx="0" cy="18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7" name="Line 139"/>
                <p:cNvSpPr>
                  <a:spLocks noChangeShapeType="1"/>
                </p:cNvSpPr>
                <p:nvPr/>
              </p:nvSpPr>
              <p:spPr bwMode="ltGray">
                <a:xfrm>
                  <a:off x="3722" y="468"/>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8" name="Line 140"/>
                <p:cNvSpPr>
                  <a:spLocks noChangeShapeType="1"/>
                </p:cNvSpPr>
                <p:nvPr/>
              </p:nvSpPr>
              <p:spPr bwMode="ltGray">
                <a:xfrm>
                  <a:off x="4044" y="372"/>
                  <a:ext cx="0" cy="294"/>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29" name="Line 141"/>
                <p:cNvSpPr>
                  <a:spLocks noChangeShapeType="1"/>
                </p:cNvSpPr>
                <p:nvPr/>
              </p:nvSpPr>
              <p:spPr bwMode="ltGray">
                <a:xfrm flipV="1">
                  <a:off x="4046" y="248"/>
                  <a:ext cx="0" cy="5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0" name="Line 142"/>
                <p:cNvSpPr>
                  <a:spLocks noChangeShapeType="1"/>
                </p:cNvSpPr>
                <p:nvPr/>
              </p:nvSpPr>
              <p:spPr bwMode="ltGray">
                <a:xfrm flipV="1">
                  <a:off x="4272" y="246"/>
                  <a:ext cx="0" cy="18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1" name="Line 143"/>
                <p:cNvSpPr>
                  <a:spLocks noChangeShapeType="1"/>
                </p:cNvSpPr>
                <p:nvPr/>
              </p:nvSpPr>
              <p:spPr bwMode="ltGray">
                <a:xfrm flipH="1">
                  <a:off x="4422" y="468"/>
                  <a:ext cx="7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2" name="Line 144"/>
                <p:cNvSpPr>
                  <a:spLocks noChangeShapeType="1"/>
                </p:cNvSpPr>
                <p:nvPr/>
              </p:nvSpPr>
              <p:spPr bwMode="ltGray">
                <a:xfrm flipH="1">
                  <a:off x="4290" y="468"/>
                  <a:ext cx="6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3" name="Line 145"/>
                <p:cNvSpPr>
                  <a:spLocks noChangeShapeType="1"/>
                </p:cNvSpPr>
                <p:nvPr/>
              </p:nvSpPr>
              <p:spPr bwMode="ltGray">
                <a:xfrm flipV="1">
                  <a:off x="4500" y="246"/>
                  <a:ext cx="0" cy="27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4" name="Line 146"/>
                <p:cNvSpPr>
                  <a:spLocks noChangeShapeType="1"/>
                </p:cNvSpPr>
                <p:nvPr/>
              </p:nvSpPr>
              <p:spPr bwMode="ltGray">
                <a:xfrm>
                  <a:off x="4728" y="606"/>
                  <a:ext cx="0" cy="34"/>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5" name="Line 147"/>
                <p:cNvSpPr>
                  <a:spLocks noChangeShapeType="1"/>
                </p:cNvSpPr>
                <p:nvPr/>
              </p:nvSpPr>
              <p:spPr bwMode="ltGray">
                <a:xfrm>
                  <a:off x="1992" y="250"/>
                  <a:ext cx="0" cy="6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6" name="Line 148"/>
                <p:cNvSpPr>
                  <a:spLocks noChangeShapeType="1"/>
                </p:cNvSpPr>
                <p:nvPr/>
              </p:nvSpPr>
              <p:spPr bwMode="ltGray">
                <a:xfrm>
                  <a:off x="1764" y="247"/>
                  <a:ext cx="0" cy="33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7" name="Line 149"/>
                <p:cNvSpPr>
                  <a:spLocks noChangeShapeType="1"/>
                </p:cNvSpPr>
                <p:nvPr/>
              </p:nvSpPr>
              <p:spPr bwMode="ltGray">
                <a:xfrm flipH="1">
                  <a:off x="1738" y="468"/>
                  <a:ext cx="6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8" name="Line 150"/>
                <p:cNvSpPr>
                  <a:spLocks noChangeShapeType="1"/>
                </p:cNvSpPr>
                <p:nvPr/>
              </p:nvSpPr>
              <p:spPr bwMode="ltGray">
                <a:xfrm>
                  <a:off x="1604" y="468"/>
                  <a:ext cx="6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39" name="Line 151"/>
                <p:cNvSpPr>
                  <a:spLocks noChangeShapeType="1"/>
                </p:cNvSpPr>
                <p:nvPr/>
              </p:nvSpPr>
              <p:spPr bwMode="ltGray">
                <a:xfrm flipH="1">
                  <a:off x="1404" y="468"/>
                  <a:ext cx="8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40" name="Line 152"/>
                <p:cNvSpPr>
                  <a:spLocks noChangeShapeType="1"/>
                </p:cNvSpPr>
                <p:nvPr/>
              </p:nvSpPr>
              <p:spPr bwMode="ltGray">
                <a:xfrm>
                  <a:off x="1034" y="468"/>
                  <a:ext cx="34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41" name="Line 153"/>
                <p:cNvSpPr>
                  <a:spLocks noChangeShapeType="1"/>
                </p:cNvSpPr>
                <p:nvPr/>
              </p:nvSpPr>
              <p:spPr bwMode="ltGray">
                <a:xfrm>
                  <a:off x="1306" y="370"/>
                  <a:ext cx="0" cy="29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42" name="Line 154"/>
                <p:cNvSpPr>
                  <a:spLocks noChangeShapeType="1"/>
                </p:cNvSpPr>
                <p:nvPr/>
              </p:nvSpPr>
              <p:spPr bwMode="ltGray">
                <a:xfrm>
                  <a:off x="1080" y="388"/>
                  <a:ext cx="0" cy="15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43"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44" name="Line 156"/>
                <p:cNvSpPr>
                  <a:spLocks noChangeShapeType="1"/>
                </p:cNvSpPr>
                <p:nvPr/>
              </p:nvSpPr>
              <p:spPr bwMode="ltGray">
                <a:xfrm>
                  <a:off x="1536" y="316"/>
                  <a:ext cx="0" cy="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45" name="Line 157"/>
                <p:cNvSpPr>
                  <a:spLocks noChangeShapeType="1"/>
                </p:cNvSpPr>
                <p:nvPr/>
              </p:nvSpPr>
              <p:spPr bwMode="ltGray">
                <a:xfrm flipV="1">
                  <a:off x="1536" y="247"/>
                  <a:ext cx="0" cy="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446" name="Line 158"/>
                <p:cNvSpPr>
                  <a:spLocks noChangeShapeType="1"/>
                </p:cNvSpPr>
                <p:nvPr/>
              </p:nvSpPr>
              <p:spPr bwMode="ltGray">
                <a:xfrm>
                  <a:off x="4095" y="467"/>
                  <a:ext cx="8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pic>
          <p:nvPicPr>
            <p:cNvPr id="12447"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par>
    </p:tnLst>
  </p:timing>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15"/>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6"/>
          <p:cNvSpPr>
            <a:spLocks noGrp="1" noChangeArrowheads="1"/>
          </p:cNvSpPr>
          <p:nvPr>
            <p:ph type="sldNum" sz="quarter" idx="4"/>
          </p:nvPr>
        </p:nvSpPr>
        <p:spPr/>
        <p:txBody>
          <a:bodyPr/>
          <a:lstStyle/>
          <a:p>
            <a:fld id="{18D2676E-FC83-4D02-AA0C-F6576C32394F}" type="slidenum">
              <a:rPr lang="tr-TR" altLang="tr-TR"/>
              <a:pPr/>
              <a:t>1</a:t>
            </a:fld>
            <a:endParaRPr lang="tr-TR" altLang="tr-TR"/>
          </a:p>
        </p:txBody>
      </p:sp>
      <p:pic>
        <p:nvPicPr>
          <p:cNvPr id="2065" name="Picture 17" descr="j034345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650" y="3933057"/>
            <a:ext cx="3529013" cy="2736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Rectangle 19"/>
          <p:cNvSpPr>
            <a:spLocks noChangeArrowheads="1"/>
          </p:cNvSpPr>
          <p:nvPr/>
        </p:nvSpPr>
        <p:spPr bwMode="auto">
          <a:xfrm>
            <a:off x="1697087" y="2060848"/>
            <a:ext cx="72009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lstStyle>
            <a:lvl1pPr>
              <a:spcBef>
                <a:spcPct val="0"/>
              </a:spcBef>
              <a:defRPr sz="4400" i="1">
                <a:solidFill>
                  <a:schemeClr val="tx2"/>
                </a:solidFill>
                <a:latin typeface="Times New Roman" pitchFamily="18" charset="0"/>
              </a:defRPr>
            </a:lvl1pPr>
            <a:lvl2pPr>
              <a:spcBef>
                <a:spcPct val="0"/>
              </a:spcBef>
              <a:defRPr sz="4400" i="1">
                <a:solidFill>
                  <a:schemeClr val="tx2"/>
                </a:solidFill>
                <a:latin typeface="Times New Roman" pitchFamily="18" charset="0"/>
              </a:defRPr>
            </a:lvl2pPr>
            <a:lvl3pPr>
              <a:spcBef>
                <a:spcPct val="0"/>
              </a:spcBef>
              <a:defRPr sz="4400" i="1">
                <a:solidFill>
                  <a:schemeClr val="tx2"/>
                </a:solidFill>
                <a:latin typeface="Times New Roman" pitchFamily="18" charset="0"/>
              </a:defRPr>
            </a:lvl3pPr>
            <a:lvl4pPr>
              <a:spcBef>
                <a:spcPct val="0"/>
              </a:spcBef>
              <a:defRPr sz="4400" i="1">
                <a:solidFill>
                  <a:schemeClr val="tx2"/>
                </a:solidFill>
                <a:latin typeface="Times New Roman" pitchFamily="18" charset="0"/>
              </a:defRPr>
            </a:lvl4pPr>
            <a:lvl5pPr>
              <a:spcBef>
                <a:spcPct val="0"/>
              </a:spcBef>
              <a:defRPr sz="4400" i="1">
                <a:solidFill>
                  <a:schemeClr val="tx2"/>
                </a:solidFill>
                <a:latin typeface="Times New Roman" pitchFamily="18" charset="0"/>
              </a:defRPr>
            </a:lvl5pPr>
            <a:lvl6pPr marL="457200" fontAlgn="base">
              <a:spcBef>
                <a:spcPct val="0"/>
              </a:spcBef>
              <a:spcAft>
                <a:spcPct val="0"/>
              </a:spcAft>
              <a:defRPr sz="4400" i="1">
                <a:solidFill>
                  <a:schemeClr val="tx2"/>
                </a:solidFill>
                <a:latin typeface="Times New Roman" pitchFamily="18" charset="0"/>
              </a:defRPr>
            </a:lvl6pPr>
            <a:lvl7pPr marL="914400" fontAlgn="base">
              <a:spcBef>
                <a:spcPct val="0"/>
              </a:spcBef>
              <a:spcAft>
                <a:spcPct val="0"/>
              </a:spcAft>
              <a:defRPr sz="4400" i="1">
                <a:solidFill>
                  <a:schemeClr val="tx2"/>
                </a:solidFill>
                <a:latin typeface="Times New Roman" pitchFamily="18" charset="0"/>
              </a:defRPr>
            </a:lvl7pPr>
            <a:lvl8pPr marL="1371600" fontAlgn="base">
              <a:spcBef>
                <a:spcPct val="0"/>
              </a:spcBef>
              <a:spcAft>
                <a:spcPct val="0"/>
              </a:spcAft>
              <a:defRPr sz="4400" i="1">
                <a:solidFill>
                  <a:schemeClr val="tx2"/>
                </a:solidFill>
                <a:latin typeface="Times New Roman" pitchFamily="18" charset="0"/>
              </a:defRPr>
            </a:lvl8pPr>
            <a:lvl9pPr marL="1828800" fontAlgn="base">
              <a:spcBef>
                <a:spcPct val="0"/>
              </a:spcBef>
              <a:spcAft>
                <a:spcPct val="0"/>
              </a:spcAft>
              <a:defRPr sz="4400" i="1">
                <a:solidFill>
                  <a:schemeClr val="tx2"/>
                </a:solidFill>
                <a:latin typeface="Times New Roman" pitchFamily="18" charset="0"/>
              </a:defRPr>
            </a:lvl9pPr>
          </a:lstStyle>
          <a:p>
            <a:pPr algn="ctr">
              <a:buFontTx/>
              <a:buNone/>
            </a:pPr>
            <a:r>
              <a:rPr lang="tr-TR" altLang="tr-TR" b="1" i="0" dirty="0">
                <a:solidFill>
                  <a:srgbClr val="A50021"/>
                </a:solidFill>
              </a:rPr>
              <a:t>ALTI ŞAPKALI</a:t>
            </a:r>
            <a:br>
              <a:rPr lang="tr-TR" altLang="tr-TR" b="1" i="0" dirty="0">
                <a:solidFill>
                  <a:srgbClr val="A50021"/>
                </a:solidFill>
              </a:rPr>
            </a:br>
            <a:r>
              <a:rPr lang="tr-TR" altLang="tr-TR" b="1" i="0" dirty="0">
                <a:solidFill>
                  <a:srgbClr val="A50021"/>
                </a:solidFill>
              </a:rPr>
              <a:t>DÜŞÜNME TEKNİĞİ</a:t>
            </a:r>
            <a:br>
              <a:rPr lang="tr-TR" altLang="tr-TR" b="1" i="0" dirty="0">
                <a:solidFill>
                  <a:srgbClr val="A50021"/>
                </a:solidFill>
              </a:rPr>
            </a:br>
            <a:endParaRPr lang="tr-TR" altLang="tr-TR" b="1" i="0" dirty="0">
              <a:solidFill>
                <a:srgbClr val="A50021"/>
              </a:solidFill>
            </a:endParaRPr>
          </a:p>
        </p:txBody>
      </p:sp>
      <p:sp>
        <p:nvSpPr>
          <p:cNvPr id="2068" name="Rectangle 20"/>
          <p:cNvSpPr>
            <a:spLocks noChangeArrowheads="1"/>
          </p:cNvSpPr>
          <p:nvPr/>
        </p:nvSpPr>
        <p:spPr bwMode="auto">
          <a:xfrm>
            <a:off x="4284663" y="3500438"/>
            <a:ext cx="4463801" cy="252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lstStyle>
            <a:lvl1pPr>
              <a:spcBef>
                <a:spcPct val="0"/>
              </a:spcBef>
              <a:defRPr sz="4400" i="1">
                <a:solidFill>
                  <a:schemeClr val="tx2"/>
                </a:solidFill>
                <a:latin typeface="Times New Roman" pitchFamily="18" charset="0"/>
              </a:defRPr>
            </a:lvl1pPr>
            <a:lvl2pPr>
              <a:spcBef>
                <a:spcPct val="0"/>
              </a:spcBef>
              <a:defRPr sz="4400" i="1">
                <a:solidFill>
                  <a:schemeClr val="tx2"/>
                </a:solidFill>
                <a:latin typeface="Times New Roman" pitchFamily="18" charset="0"/>
              </a:defRPr>
            </a:lvl2pPr>
            <a:lvl3pPr>
              <a:spcBef>
                <a:spcPct val="0"/>
              </a:spcBef>
              <a:defRPr sz="4400" i="1">
                <a:solidFill>
                  <a:schemeClr val="tx2"/>
                </a:solidFill>
                <a:latin typeface="Times New Roman" pitchFamily="18" charset="0"/>
              </a:defRPr>
            </a:lvl3pPr>
            <a:lvl4pPr>
              <a:spcBef>
                <a:spcPct val="0"/>
              </a:spcBef>
              <a:defRPr sz="4400" i="1">
                <a:solidFill>
                  <a:schemeClr val="tx2"/>
                </a:solidFill>
                <a:latin typeface="Times New Roman" pitchFamily="18" charset="0"/>
              </a:defRPr>
            </a:lvl4pPr>
            <a:lvl5pPr>
              <a:spcBef>
                <a:spcPct val="0"/>
              </a:spcBef>
              <a:defRPr sz="4400" i="1">
                <a:solidFill>
                  <a:schemeClr val="tx2"/>
                </a:solidFill>
                <a:latin typeface="Times New Roman" pitchFamily="18" charset="0"/>
              </a:defRPr>
            </a:lvl5pPr>
            <a:lvl6pPr marL="457200" fontAlgn="base">
              <a:spcBef>
                <a:spcPct val="0"/>
              </a:spcBef>
              <a:spcAft>
                <a:spcPct val="0"/>
              </a:spcAft>
              <a:defRPr sz="4400" i="1">
                <a:solidFill>
                  <a:schemeClr val="tx2"/>
                </a:solidFill>
                <a:latin typeface="Times New Roman" pitchFamily="18" charset="0"/>
              </a:defRPr>
            </a:lvl6pPr>
            <a:lvl7pPr marL="914400" fontAlgn="base">
              <a:spcBef>
                <a:spcPct val="0"/>
              </a:spcBef>
              <a:spcAft>
                <a:spcPct val="0"/>
              </a:spcAft>
              <a:defRPr sz="4400" i="1">
                <a:solidFill>
                  <a:schemeClr val="tx2"/>
                </a:solidFill>
                <a:latin typeface="Times New Roman" pitchFamily="18" charset="0"/>
              </a:defRPr>
            </a:lvl7pPr>
            <a:lvl8pPr marL="1371600" fontAlgn="base">
              <a:spcBef>
                <a:spcPct val="0"/>
              </a:spcBef>
              <a:spcAft>
                <a:spcPct val="0"/>
              </a:spcAft>
              <a:defRPr sz="4400" i="1">
                <a:solidFill>
                  <a:schemeClr val="tx2"/>
                </a:solidFill>
                <a:latin typeface="Times New Roman" pitchFamily="18" charset="0"/>
              </a:defRPr>
            </a:lvl8pPr>
            <a:lvl9pPr marL="1828800" fontAlgn="base">
              <a:spcBef>
                <a:spcPct val="0"/>
              </a:spcBef>
              <a:spcAft>
                <a:spcPct val="0"/>
              </a:spcAft>
              <a:defRPr sz="4400" i="1">
                <a:solidFill>
                  <a:schemeClr val="tx2"/>
                </a:solidFill>
                <a:latin typeface="Times New Roman" pitchFamily="18" charset="0"/>
              </a:defRPr>
            </a:lvl9pPr>
          </a:lstStyle>
          <a:p>
            <a:pPr algn="ctr">
              <a:buFontTx/>
              <a:buNone/>
            </a:pPr>
            <a:r>
              <a:rPr lang="tr-TR" altLang="tr-TR" sz="2400" b="1" dirty="0" smtClean="0">
                <a:solidFill>
                  <a:schemeClr val="tx1"/>
                </a:solidFill>
                <a:latin typeface="Comic Sans MS" pitchFamily="66" charset="0"/>
              </a:rPr>
              <a:t>Berkay ARIKAN</a:t>
            </a:r>
          </a:p>
          <a:p>
            <a:pPr algn="ctr">
              <a:buFontTx/>
              <a:buNone/>
            </a:pPr>
            <a:r>
              <a:rPr lang="tr-TR" altLang="tr-TR" sz="2400" b="1" i="0" dirty="0" smtClean="0">
                <a:solidFill>
                  <a:schemeClr val="tx1"/>
                </a:solidFill>
                <a:latin typeface="Comic Sans MS" pitchFamily="66" charset="0"/>
              </a:rPr>
              <a:t>Cihat SAVAŞ</a:t>
            </a:r>
          </a:p>
          <a:p>
            <a:pPr algn="ctr">
              <a:buFontTx/>
              <a:buNone/>
            </a:pPr>
            <a:r>
              <a:rPr lang="tr-TR" altLang="tr-TR" sz="2400" b="1" i="0" dirty="0" smtClean="0">
                <a:solidFill>
                  <a:schemeClr val="tx1"/>
                </a:solidFill>
                <a:latin typeface="Comic Sans MS" pitchFamily="66" charset="0"/>
              </a:rPr>
              <a:t>Emin ERTÜRK</a:t>
            </a:r>
          </a:p>
          <a:p>
            <a:pPr algn="ctr">
              <a:buFontTx/>
              <a:buNone/>
            </a:pPr>
            <a:r>
              <a:rPr lang="tr-TR" altLang="tr-TR" sz="2400" b="1" i="0" dirty="0" smtClean="0">
                <a:solidFill>
                  <a:schemeClr val="tx1"/>
                </a:solidFill>
                <a:latin typeface="Comic Sans MS" pitchFamily="66" charset="0"/>
              </a:rPr>
              <a:t>İlkay KANTARCI</a:t>
            </a:r>
          </a:p>
          <a:p>
            <a:pPr algn="ctr">
              <a:buFontTx/>
              <a:buNone/>
            </a:pPr>
            <a:r>
              <a:rPr lang="tr-TR" altLang="tr-TR" sz="2400" b="1" i="0" dirty="0" smtClean="0">
                <a:solidFill>
                  <a:schemeClr val="tx1"/>
                </a:solidFill>
                <a:latin typeface="Comic Sans MS" pitchFamily="66" charset="0"/>
              </a:rPr>
              <a:t>Yücel KILIÇ</a:t>
            </a:r>
            <a:endParaRPr lang="tr-TR" altLang="tr-TR" sz="2400" b="1" i="0"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DEC7B4-726A-4CC3-85E8-6508F799873A}" type="slidenum">
              <a:rPr lang="tr-TR" altLang="tr-TR"/>
              <a:pPr/>
              <a:t>2</a:t>
            </a:fld>
            <a:endParaRPr lang="tr-TR" altLang="tr-TR"/>
          </a:p>
        </p:txBody>
      </p:sp>
      <p:sp>
        <p:nvSpPr>
          <p:cNvPr id="314370" name="Rectangle 2"/>
          <p:cNvSpPr>
            <a:spLocks noGrp="1" noChangeArrowheads="1"/>
          </p:cNvSpPr>
          <p:nvPr>
            <p:ph type="title"/>
          </p:nvPr>
        </p:nvSpPr>
        <p:spPr>
          <a:xfrm>
            <a:off x="611188" y="930275"/>
            <a:ext cx="8208962" cy="1143000"/>
          </a:xfrm>
        </p:spPr>
        <p:txBody>
          <a:bodyPr/>
          <a:lstStyle/>
          <a:p>
            <a:r>
              <a:rPr lang="tr-TR" altLang="tr-TR" sz="3400" b="1">
                <a:solidFill>
                  <a:srgbClr val="A50021"/>
                </a:solidFill>
              </a:rPr>
              <a:t>Altı Şapkalı Düşünme Tekniğinin Amaçları</a:t>
            </a:r>
          </a:p>
        </p:txBody>
      </p:sp>
      <p:sp>
        <p:nvSpPr>
          <p:cNvPr id="314371" name="Rectangle 3"/>
          <p:cNvSpPr>
            <a:spLocks noGrp="1" noChangeArrowheads="1"/>
          </p:cNvSpPr>
          <p:nvPr>
            <p:ph type="body" idx="1"/>
          </p:nvPr>
        </p:nvSpPr>
        <p:spPr/>
        <p:txBody>
          <a:bodyPr/>
          <a:lstStyle/>
          <a:p>
            <a:pPr>
              <a:lnSpc>
                <a:spcPct val="90000"/>
              </a:lnSpc>
              <a:buFontTx/>
              <a:buNone/>
            </a:pPr>
            <a:r>
              <a:rPr lang="tr-TR" altLang="tr-TR" sz="2400"/>
              <a:t>	</a:t>
            </a:r>
            <a:r>
              <a:rPr lang="tr-TR" altLang="tr-TR" sz="2400">
                <a:solidFill>
                  <a:srgbClr val="000066"/>
                </a:solidFill>
              </a:rPr>
              <a:t>Altı şapkalı düşünme tekniğinin iki ana amacı vardır.</a:t>
            </a:r>
          </a:p>
          <a:p>
            <a:pPr>
              <a:lnSpc>
                <a:spcPct val="90000"/>
              </a:lnSpc>
              <a:buFontTx/>
              <a:buNone/>
            </a:pPr>
            <a:endParaRPr lang="tr-TR" altLang="tr-TR" sz="2400">
              <a:solidFill>
                <a:srgbClr val="000066"/>
              </a:solidFill>
            </a:endParaRPr>
          </a:p>
          <a:p>
            <a:pPr>
              <a:lnSpc>
                <a:spcPct val="90000"/>
              </a:lnSpc>
            </a:pPr>
            <a:r>
              <a:rPr lang="tr-TR" altLang="tr-TR" sz="2400">
                <a:solidFill>
                  <a:srgbClr val="000066"/>
                </a:solidFill>
              </a:rPr>
              <a:t>Düşünürün her seferinde sadece bir şeyle uğraşmasını sağlayarak düşünme faaliyetini sadeleştirir ve dikkati yönlendirir.</a:t>
            </a:r>
          </a:p>
          <a:p>
            <a:pPr>
              <a:lnSpc>
                <a:spcPct val="90000"/>
              </a:lnSpc>
              <a:buFontTx/>
              <a:buNone/>
            </a:pPr>
            <a:endParaRPr lang="tr-TR" altLang="tr-TR" sz="2400">
              <a:solidFill>
                <a:srgbClr val="000066"/>
              </a:solidFill>
            </a:endParaRPr>
          </a:p>
          <a:p>
            <a:pPr>
              <a:lnSpc>
                <a:spcPct val="90000"/>
              </a:lnSpc>
            </a:pPr>
            <a:r>
              <a:rPr lang="tr-TR" altLang="tr-TR" sz="2400">
                <a:solidFill>
                  <a:srgbClr val="000066"/>
                </a:solidFill>
              </a:rPr>
              <a:t>Gerekli düşünme biçimlerine istenildiği anda geçiş yapmayı sağlamaktadır. Düşünme şapkalarının bir tür kısaltılmış kurallı talimatlar olduğu söylenebilir. Tanımlanmış rol oynama olanağı sunar.</a:t>
            </a:r>
          </a:p>
          <a:p>
            <a:pPr>
              <a:lnSpc>
                <a:spcPct val="90000"/>
              </a:lnSpc>
            </a:pPr>
            <a:endParaRPr lang="tr-TR" altLang="tr-TR" sz="2400">
              <a:solidFill>
                <a:srgbClr val="0000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149A325-2C08-4D3C-9464-069E3D07675B}" type="slidenum">
              <a:rPr lang="tr-TR" altLang="tr-TR"/>
              <a:pPr/>
              <a:t>3</a:t>
            </a:fld>
            <a:endParaRPr lang="tr-TR" altLang="tr-TR"/>
          </a:p>
        </p:txBody>
      </p:sp>
      <p:sp>
        <p:nvSpPr>
          <p:cNvPr id="316418" name="Rectangle 2"/>
          <p:cNvSpPr>
            <a:spLocks noGrp="1" noChangeArrowheads="1"/>
          </p:cNvSpPr>
          <p:nvPr>
            <p:ph type="title"/>
          </p:nvPr>
        </p:nvSpPr>
        <p:spPr>
          <a:xfrm>
            <a:off x="971550" y="981075"/>
            <a:ext cx="7772400" cy="1143000"/>
          </a:xfrm>
        </p:spPr>
        <p:txBody>
          <a:bodyPr/>
          <a:lstStyle/>
          <a:p>
            <a:r>
              <a:rPr lang="tr-TR" altLang="tr-TR" sz="3400" b="1">
                <a:solidFill>
                  <a:srgbClr val="A50021"/>
                </a:solidFill>
              </a:rPr>
              <a:t>Altı Şapkalı Düşünme Tekniğinin Bize Getirdiği Yenilikler</a:t>
            </a:r>
          </a:p>
        </p:txBody>
      </p:sp>
      <p:sp>
        <p:nvSpPr>
          <p:cNvPr id="316419" name="Rectangle 3"/>
          <p:cNvSpPr>
            <a:spLocks noGrp="1" noChangeArrowheads="1"/>
          </p:cNvSpPr>
          <p:nvPr>
            <p:ph type="body" idx="1"/>
          </p:nvPr>
        </p:nvSpPr>
        <p:spPr/>
        <p:txBody>
          <a:bodyPr/>
          <a:lstStyle/>
          <a:p>
            <a:pPr>
              <a:lnSpc>
                <a:spcPct val="80000"/>
              </a:lnSpc>
              <a:buFontTx/>
              <a:buNone/>
            </a:pPr>
            <a:r>
              <a:rPr lang="tr-TR" altLang="tr-TR" sz="2000"/>
              <a:t>	</a:t>
            </a:r>
            <a:r>
              <a:rPr lang="tr-TR" altLang="tr-TR" sz="2000">
                <a:solidFill>
                  <a:srgbClr val="000066"/>
                </a:solidFill>
              </a:rPr>
              <a:t>Düşüne takımların, düşünce sistemlerini altı değişik renkteki şapka altında toplayarak, takım düşünmesini daha olumlu bir şekilde oluşturulması ve yönlendirilmesi.</a:t>
            </a:r>
          </a:p>
          <a:p>
            <a:pPr>
              <a:lnSpc>
                <a:spcPct val="80000"/>
              </a:lnSpc>
              <a:buFontTx/>
              <a:buNone/>
            </a:pPr>
            <a:endParaRPr lang="tr-TR" altLang="tr-TR" sz="2000">
              <a:solidFill>
                <a:srgbClr val="000066"/>
              </a:solidFill>
            </a:endParaRPr>
          </a:p>
          <a:p>
            <a:pPr>
              <a:lnSpc>
                <a:spcPct val="80000"/>
              </a:lnSpc>
              <a:buFontTx/>
              <a:buNone/>
            </a:pPr>
            <a:r>
              <a:rPr lang="tr-TR" altLang="tr-TR" sz="2000">
                <a:solidFill>
                  <a:srgbClr val="000066"/>
                </a:solidFill>
              </a:rPr>
              <a:t>	Sonuç olarak ;</a:t>
            </a:r>
          </a:p>
          <a:p>
            <a:pPr>
              <a:lnSpc>
                <a:spcPct val="80000"/>
              </a:lnSpc>
            </a:pPr>
            <a:r>
              <a:rPr lang="tr-TR" altLang="tr-TR" sz="2000">
                <a:solidFill>
                  <a:srgbClr val="000066"/>
                </a:solidFill>
              </a:rPr>
              <a:t>Düşünmenin en büyük düşmanı karmaşıklıktır, zira karmaşıklık karışıklığa yol açar. Berrak ve sade olduğunda düşünme daha zevkli ve daha etkili bir hale gelir.</a:t>
            </a:r>
          </a:p>
          <a:p>
            <a:pPr>
              <a:lnSpc>
                <a:spcPct val="80000"/>
              </a:lnSpc>
              <a:buFontTx/>
              <a:buNone/>
            </a:pPr>
            <a:endParaRPr lang="tr-TR" altLang="tr-TR" sz="2000">
              <a:solidFill>
                <a:srgbClr val="000066"/>
              </a:solidFill>
            </a:endParaRPr>
          </a:p>
          <a:p>
            <a:pPr>
              <a:lnSpc>
                <a:spcPct val="80000"/>
              </a:lnSpc>
            </a:pPr>
            <a:r>
              <a:rPr lang="tr-TR" altLang="tr-TR" sz="2000">
                <a:solidFill>
                  <a:srgbClr val="000066"/>
                </a:solidFill>
              </a:rPr>
              <a:t>Düşünme yeteneği insanın sahip olduğu en önemli kaynaktır.</a:t>
            </a:r>
          </a:p>
          <a:p>
            <a:pPr>
              <a:lnSpc>
                <a:spcPct val="80000"/>
              </a:lnSpc>
              <a:buFontTx/>
              <a:buNone/>
            </a:pPr>
            <a:endParaRPr lang="tr-TR" altLang="tr-TR" sz="2000">
              <a:solidFill>
                <a:srgbClr val="000066"/>
              </a:solidFill>
            </a:endParaRPr>
          </a:p>
          <a:p>
            <a:pPr>
              <a:lnSpc>
                <a:spcPct val="80000"/>
              </a:lnSpc>
            </a:pPr>
            <a:r>
              <a:rPr lang="tr-TR" altLang="tr-TR" sz="2000">
                <a:solidFill>
                  <a:srgbClr val="000066"/>
                </a:solidFill>
              </a:rPr>
              <a:t>Bir düşünür gibi davranırsanız gerçekten de bir düşünür olup çıkarsınız.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B2FCA445-F60A-4114-B8AF-ABE1096B8466}" type="slidenum">
              <a:rPr lang="tr-TR" altLang="tr-TR"/>
              <a:pPr/>
              <a:t>4</a:t>
            </a:fld>
            <a:endParaRPr lang="tr-TR" altLang="tr-TR"/>
          </a:p>
        </p:txBody>
      </p:sp>
      <p:grpSp>
        <p:nvGrpSpPr>
          <p:cNvPr id="310274" name="Group 2"/>
          <p:cNvGrpSpPr>
            <a:grpSpLocks/>
          </p:cNvGrpSpPr>
          <p:nvPr/>
        </p:nvGrpSpPr>
        <p:grpSpPr bwMode="auto">
          <a:xfrm rot="1546571">
            <a:off x="539750" y="1700213"/>
            <a:ext cx="1981200" cy="990600"/>
            <a:chOff x="1694" y="2922"/>
            <a:chExt cx="552" cy="289"/>
          </a:xfrm>
        </p:grpSpPr>
        <p:sp>
          <p:nvSpPr>
            <p:cNvPr id="310275" name="Freeform 3"/>
            <p:cNvSpPr>
              <a:spLocks/>
            </p:cNvSpPr>
            <p:nvPr/>
          </p:nvSpPr>
          <p:spPr bwMode="auto">
            <a:xfrm>
              <a:off x="1802" y="3127"/>
              <a:ext cx="389" cy="81"/>
            </a:xfrm>
            <a:custGeom>
              <a:avLst/>
              <a:gdLst>
                <a:gd name="T0" fmla="*/ 0 w 389"/>
                <a:gd name="T1" fmla="*/ 81 h 81"/>
                <a:gd name="T2" fmla="*/ 171 w 389"/>
                <a:gd name="T3" fmla="*/ 75 h 81"/>
                <a:gd name="T4" fmla="*/ 244 w 389"/>
                <a:gd name="T5" fmla="*/ 70 h 81"/>
                <a:gd name="T6" fmla="*/ 320 w 389"/>
                <a:gd name="T7" fmla="*/ 72 h 81"/>
                <a:gd name="T8" fmla="*/ 389 w 389"/>
                <a:gd name="T9" fmla="*/ 77 h 81"/>
                <a:gd name="T10" fmla="*/ 334 w 389"/>
                <a:gd name="T11" fmla="*/ 32 h 81"/>
                <a:gd name="T12" fmla="*/ 139 w 389"/>
                <a:gd name="T13" fmla="*/ 0 h 81"/>
                <a:gd name="T14" fmla="*/ 32 w 389"/>
                <a:gd name="T15" fmla="*/ 54 h 81"/>
                <a:gd name="T16" fmla="*/ 0 w 389"/>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9" h="81">
                  <a:moveTo>
                    <a:pt x="0" y="81"/>
                  </a:moveTo>
                  <a:lnTo>
                    <a:pt x="171" y="75"/>
                  </a:lnTo>
                  <a:lnTo>
                    <a:pt x="244" y="70"/>
                  </a:lnTo>
                  <a:lnTo>
                    <a:pt x="320" y="72"/>
                  </a:lnTo>
                  <a:lnTo>
                    <a:pt x="389" y="77"/>
                  </a:lnTo>
                  <a:lnTo>
                    <a:pt x="334" y="32"/>
                  </a:lnTo>
                  <a:lnTo>
                    <a:pt x="139" y="0"/>
                  </a:lnTo>
                  <a:lnTo>
                    <a:pt x="32" y="54"/>
                  </a:lnTo>
                  <a:lnTo>
                    <a:pt x="0" y="81"/>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76" name="Freeform 4"/>
            <p:cNvSpPr>
              <a:spLocks/>
            </p:cNvSpPr>
            <p:nvPr/>
          </p:nvSpPr>
          <p:spPr bwMode="auto">
            <a:xfrm>
              <a:off x="1694" y="3086"/>
              <a:ext cx="552" cy="125"/>
            </a:xfrm>
            <a:custGeom>
              <a:avLst/>
              <a:gdLst>
                <a:gd name="T0" fmla="*/ 117 w 552"/>
                <a:gd name="T1" fmla="*/ 0 h 125"/>
                <a:gd name="T2" fmla="*/ 94 w 552"/>
                <a:gd name="T3" fmla="*/ 3 h 125"/>
                <a:gd name="T4" fmla="*/ 69 w 552"/>
                <a:gd name="T5" fmla="*/ 7 h 125"/>
                <a:gd name="T6" fmla="*/ 48 w 552"/>
                <a:gd name="T7" fmla="*/ 14 h 125"/>
                <a:gd name="T8" fmla="*/ 31 w 552"/>
                <a:gd name="T9" fmla="*/ 22 h 125"/>
                <a:gd name="T10" fmla="*/ 16 w 552"/>
                <a:gd name="T11" fmla="*/ 33 h 125"/>
                <a:gd name="T12" fmla="*/ 5 w 552"/>
                <a:gd name="T13" fmla="*/ 44 h 125"/>
                <a:gd name="T14" fmla="*/ 0 w 552"/>
                <a:gd name="T15" fmla="*/ 55 h 125"/>
                <a:gd name="T16" fmla="*/ 0 w 552"/>
                <a:gd name="T17" fmla="*/ 69 h 125"/>
                <a:gd name="T18" fmla="*/ 1 w 552"/>
                <a:gd name="T19" fmla="*/ 82 h 125"/>
                <a:gd name="T20" fmla="*/ 8 w 552"/>
                <a:gd name="T21" fmla="*/ 96 h 125"/>
                <a:gd name="T22" fmla="*/ 18 w 552"/>
                <a:gd name="T23" fmla="*/ 107 h 125"/>
                <a:gd name="T24" fmla="*/ 32 w 552"/>
                <a:gd name="T25" fmla="*/ 116 h 125"/>
                <a:gd name="T26" fmla="*/ 53 w 552"/>
                <a:gd name="T27" fmla="*/ 122 h 125"/>
                <a:gd name="T28" fmla="*/ 81 w 552"/>
                <a:gd name="T29" fmla="*/ 125 h 125"/>
                <a:gd name="T30" fmla="*/ 112 w 552"/>
                <a:gd name="T31" fmla="*/ 121 h 125"/>
                <a:gd name="T32" fmla="*/ 142 w 552"/>
                <a:gd name="T33" fmla="*/ 118 h 125"/>
                <a:gd name="T34" fmla="*/ 172 w 552"/>
                <a:gd name="T35" fmla="*/ 112 h 125"/>
                <a:gd name="T36" fmla="*/ 211 w 552"/>
                <a:gd name="T37" fmla="*/ 103 h 125"/>
                <a:gd name="T38" fmla="*/ 244 w 552"/>
                <a:gd name="T39" fmla="*/ 99 h 125"/>
                <a:gd name="T40" fmla="*/ 287 w 552"/>
                <a:gd name="T41" fmla="*/ 96 h 125"/>
                <a:gd name="T42" fmla="*/ 332 w 552"/>
                <a:gd name="T43" fmla="*/ 92 h 125"/>
                <a:gd name="T44" fmla="*/ 371 w 552"/>
                <a:gd name="T45" fmla="*/ 90 h 125"/>
                <a:gd name="T46" fmla="*/ 401 w 552"/>
                <a:gd name="T47" fmla="*/ 93 h 125"/>
                <a:gd name="T48" fmla="*/ 434 w 552"/>
                <a:gd name="T49" fmla="*/ 102 h 125"/>
                <a:gd name="T50" fmla="*/ 453 w 552"/>
                <a:gd name="T51" fmla="*/ 110 h 125"/>
                <a:gd name="T52" fmla="*/ 474 w 552"/>
                <a:gd name="T53" fmla="*/ 115 h 125"/>
                <a:gd name="T54" fmla="*/ 494 w 552"/>
                <a:gd name="T55" fmla="*/ 119 h 125"/>
                <a:gd name="T56" fmla="*/ 515 w 552"/>
                <a:gd name="T57" fmla="*/ 117 h 125"/>
                <a:gd name="T58" fmla="*/ 530 w 552"/>
                <a:gd name="T59" fmla="*/ 111 h 125"/>
                <a:gd name="T60" fmla="*/ 542 w 552"/>
                <a:gd name="T61" fmla="*/ 103 h 125"/>
                <a:gd name="T62" fmla="*/ 550 w 552"/>
                <a:gd name="T63" fmla="*/ 90 h 125"/>
                <a:gd name="T64" fmla="*/ 552 w 552"/>
                <a:gd name="T65" fmla="*/ 76 h 125"/>
                <a:gd name="T66" fmla="*/ 548 w 552"/>
                <a:gd name="T67" fmla="*/ 64 h 125"/>
                <a:gd name="T68" fmla="*/ 539 w 552"/>
                <a:gd name="T69" fmla="*/ 52 h 125"/>
                <a:gd name="T70" fmla="*/ 526 w 552"/>
                <a:gd name="T71" fmla="*/ 41 h 125"/>
                <a:gd name="T72" fmla="*/ 510 w 552"/>
                <a:gd name="T73" fmla="*/ 32 h 125"/>
                <a:gd name="T74" fmla="*/ 485 w 552"/>
                <a:gd name="T75" fmla="*/ 21 h 125"/>
                <a:gd name="T76" fmla="*/ 464 w 552"/>
                <a:gd name="T77" fmla="*/ 14 h 125"/>
                <a:gd name="T78" fmla="*/ 438 w 552"/>
                <a:gd name="T79" fmla="*/ 8 h 125"/>
                <a:gd name="T80" fmla="*/ 117 w 552"/>
                <a:gd name="T8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2" h="125">
                  <a:moveTo>
                    <a:pt x="117" y="0"/>
                  </a:moveTo>
                  <a:lnTo>
                    <a:pt x="94" y="3"/>
                  </a:lnTo>
                  <a:lnTo>
                    <a:pt x="69" y="7"/>
                  </a:lnTo>
                  <a:lnTo>
                    <a:pt x="48" y="14"/>
                  </a:lnTo>
                  <a:lnTo>
                    <a:pt x="31" y="22"/>
                  </a:lnTo>
                  <a:lnTo>
                    <a:pt x="16" y="33"/>
                  </a:lnTo>
                  <a:lnTo>
                    <a:pt x="5" y="44"/>
                  </a:lnTo>
                  <a:lnTo>
                    <a:pt x="0" y="55"/>
                  </a:lnTo>
                  <a:lnTo>
                    <a:pt x="0" y="69"/>
                  </a:lnTo>
                  <a:lnTo>
                    <a:pt x="1" y="82"/>
                  </a:lnTo>
                  <a:lnTo>
                    <a:pt x="8" y="96"/>
                  </a:lnTo>
                  <a:lnTo>
                    <a:pt x="18" y="107"/>
                  </a:lnTo>
                  <a:lnTo>
                    <a:pt x="32" y="116"/>
                  </a:lnTo>
                  <a:lnTo>
                    <a:pt x="53" y="122"/>
                  </a:lnTo>
                  <a:lnTo>
                    <a:pt x="81" y="125"/>
                  </a:lnTo>
                  <a:lnTo>
                    <a:pt x="112" y="121"/>
                  </a:lnTo>
                  <a:lnTo>
                    <a:pt x="142" y="118"/>
                  </a:lnTo>
                  <a:lnTo>
                    <a:pt x="172" y="112"/>
                  </a:lnTo>
                  <a:lnTo>
                    <a:pt x="211" y="103"/>
                  </a:lnTo>
                  <a:lnTo>
                    <a:pt x="244" y="99"/>
                  </a:lnTo>
                  <a:lnTo>
                    <a:pt x="287" y="96"/>
                  </a:lnTo>
                  <a:lnTo>
                    <a:pt x="332" y="92"/>
                  </a:lnTo>
                  <a:lnTo>
                    <a:pt x="371" y="90"/>
                  </a:lnTo>
                  <a:lnTo>
                    <a:pt x="401" y="93"/>
                  </a:lnTo>
                  <a:lnTo>
                    <a:pt x="434" y="102"/>
                  </a:lnTo>
                  <a:lnTo>
                    <a:pt x="453" y="110"/>
                  </a:lnTo>
                  <a:lnTo>
                    <a:pt x="474" y="115"/>
                  </a:lnTo>
                  <a:lnTo>
                    <a:pt x="494" y="119"/>
                  </a:lnTo>
                  <a:lnTo>
                    <a:pt x="515" y="117"/>
                  </a:lnTo>
                  <a:lnTo>
                    <a:pt x="530" y="111"/>
                  </a:lnTo>
                  <a:lnTo>
                    <a:pt x="542" y="103"/>
                  </a:lnTo>
                  <a:lnTo>
                    <a:pt x="550" y="90"/>
                  </a:lnTo>
                  <a:lnTo>
                    <a:pt x="552" y="76"/>
                  </a:lnTo>
                  <a:lnTo>
                    <a:pt x="548" y="64"/>
                  </a:lnTo>
                  <a:lnTo>
                    <a:pt x="539" y="52"/>
                  </a:lnTo>
                  <a:lnTo>
                    <a:pt x="526" y="41"/>
                  </a:lnTo>
                  <a:lnTo>
                    <a:pt x="510" y="32"/>
                  </a:lnTo>
                  <a:lnTo>
                    <a:pt x="485" y="21"/>
                  </a:lnTo>
                  <a:lnTo>
                    <a:pt x="464" y="14"/>
                  </a:lnTo>
                  <a:lnTo>
                    <a:pt x="438" y="8"/>
                  </a:lnTo>
                  <a:lnTo>
                    <a:pt x="117" y="0"/>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77" name="Freeform 5"/>
            <p:cNvSpPr>
              <a:spLocks/>
            </p:cNvSpPr>
            <p:nvPr/>
          </p:nvSpPr>
          <p:spPr bwMode="auto">
            <a:xfrm>
              <a:off x="1797" y="2922"/>
              <a:ext cx="338" cy="251"/>
            </a:xfrm>
            <a:custGeom>
              <a:avLst/>
              <a:gdLst>
                <a:gd name="T0" fmla="*/ 0 w 338"/>
                <a:gd name="T1" fmla="*/ 213 h 251"/>
                <a:gd name="T2" fmla="*/ 0 w 338"/>
                <a:gd name="T3" fmla="*/ 166 h 251"/>
                <a:gd name="T4" fmla="*/ 2 w 338"/>
                <a:gd name="T5" fmla="*/ 136 h 251"/>
                <a:gd name="T6" fmla="*/ 5 w 338"/>
                <a:gd name="T7" fmla="*/ 114 h 251"/>
                <a:gd name="T8" fmla="*/ 12 w 338"/>
                <a:gd name="T9" fmla="*/ 93 h 251"/>
                <a:gd name="T10" fmla="*/ 22 w 338"/>
                <a:gd name="T11" fmla="*/ 73 h 251"/>
                <a:gd name="T12" fmla="*/ 34 w 338"/>
                <a:gd name="T13" fmla="*/ 54 h 251"/>
                <a:gd name="T14" fmla="*/ 49 w 338"/>
                <a:gd name="T15" fmla="*/ 37 h 251"/>
                <a:gd name="T16" fmla="*/ 65 w 338"/>
                <a:gd name="T17" fmla="*/ 25 h 251"/>
                <a:gd name="T18" fmla="*/ 88 w 338"/>
                <a:gd name="T19" fmla="*/ 15 h 251"/>
                <a:gd name="T20" fmla="*/ 116 w 338"/>
                <a:gd name="T21" fmla="*/ 6 h 251"/>
                <a:gd name="T22" fmla="*/ 143 w 338"/>
                <a:gd name="T23" fmla="*/ 2 h 251"/>
                <a:gd name="T24" fmla="*/ 174 w 338"/>
                <a:gd name="T25" fmla="*/ 0 h 251"/>
                <a:gd name="T26" fmla="*/ 201 w 338"/>
                <a:gd name="T27" fmla="*/ 0 h 251"/>
                <a:gd name="T28" fmla="*/ 230 w 338"/>
                <a:gd name="T29" fmla="*/ 5 h 251"/>
                <a:gd name="T30" fmla="*/ 260 w 338"/>
                <a:gd name="T31" fmla="*/ 13 h 251"/>
                <a:gd name="T32" fmla="*/ 278 w 338"/>
                <a:gd name="T33" fmla="*/ 23 h 251"/>
                <a:gd name="T34" fmla="*/ 293 w 338"/>
                <a:gd name="T35" fmla="*/ 36 h 251"/>
                <a:gd name="T36" fmla="*/ 308 w 338"/>
                <a:gd name="T37" fmla="*/ 54 h 251"/>
                <a:gd name="T38" fmla="*/ 320 w 338"/>
                <a:gd name="T39" fmla="*/ 77 h 251"/>
                <a:gd name="T40" fmla="*/ 330 w 338"/>
                <a:gd name="T41" fmla="*/ 107 h 251"/>
                <a:gd name="T42" fmla="*/ 335 w 338"/>
                <a:gd name="T43" fmla="*/ 140 h 251"/>
                <a:gd name="T44" fmla="*/ 338 w 338"/>
                <a:gd name="T45" fmla="*/ 172 h 251"/>
                <a:gd name="T46" fmla="*/ 338 w 338"/>
                <a:gd name="T47" fmla="*/ 215 h 251"/>
                <a:gd name="T48" fmla="*/ 285 w 338"/>
                <a:gd name="T49" fmla="*/ 237 h 251"/>
                <a:gd name="T50" fmla="*/ 183 w 338"/>
                <a:gd name="T51" fmla="*/ 251 h 251"/>
                <a:gd name="T52" fmla="*/ 69 w 338"/>
                <a:gd name="T53" fmla="*/ 245 h 251"/>
                <a:gd name="T54" fmla="*/ 0 w 338"/>
                <a:gd name="T55" fmla="*/ 2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8" h="251">
                  <a:moveTo>
                    <a:pt x="0" y="213"/>
                  </a:moveTo>
                  <a:lnTo>
                    <a:pt x="0" y="166"/>
                  </a:lnTo>
                  <a:lnTo>
                    <a:pt x="2" y="136"/>
                  </a:lnTo>
                  <a:lnTo>
                    <a:pt x="5" y="114"/>
                  </a:lnTo>
                  <a:lnTo>
                    <a:pt x="12" y="93"/>
                  </a:lnTo>
                  <a:lnTo>
                    <a:pt x="22" y="73"/>
                  </a:lnTo>
                  <a:lnTo>
                    <a:pt x="34" y="54"/>
                  </a:lnTo>
                  <a:lnTo>
                    <a:pt x="49" y="37"/>
                  </a:lnTo>
                  <a:lnTo>
                    <a:pt x="65" y="25"/>
                  </a:lnTo>
                  <a:lnTo>
                    <a:pt x="88" y="15"/>
                  </a:lnTo>
                  <a:lnTo>
                    <a:pt x="116" y="6"/>
                  </a:lnTo>
                  <a:lnTo>
                    <a:pt x="143" y="2"/>
                  </a:lnTo>
                  <a:lnTo>
                    <a:pt x="174" y="0"/>
                  </a:lnTo>
                  <a:lnTo>
                    <a:pt x="201" y="0"/>
                  </a:lnTo>
                  <a:lnTo>
                    <a:pt x="230" y="5"/>
                  </a:lnTo>
                  <a:lnTo>
                    <a:pt x="260" y="13"/>
                  </a:lnTo>
                  <a:lnTo>
                    <a:pt x="278" y="23"/>
                  </a:lnTo>
                  <a:lnTo>
                    <a:pt x="293" y="36"/>
                  </a:lnTo>
                  <a:lnTo>
                    <a:pt x="308" y="54"/>
                  </a:lnTo>
                  <a:lnTo>
                    <a:pt x="320" y="77"/>
                  </a:lnTo>
                  <a:lnTo>
                    <a:pt x="330" y="107"/>
                  </a:lnTo>
                  <a:lnTo>
                    <a:pt x="335" y="140"/>
                  </a:lnTo>
                  <a:lnTo>
                    <a:pt x="338" y="172"/>
                  </a:lnTo>
                  <a:lnTo>
                    <a:pt x="338" y="215"/>
                  </a:lnTo>
                  <a:lnTo>
                    <a:pt x="285" y="237"/>
                  </a:lnTo>
                  <a:lnTo>
                    <a:pt x="183" y="251"/>
                  </a:lnTo>
                  <a:lnTo>
                    <a:pt x="69" y="245"/>
                  </a:lnTo>
                  <a:lnTo>
                    <a:pt x="0" y="213"/>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78" name="Freeform 6"/>
            <p:cNvSpPr>
              <a:spLocks/>
            </p:cNvSpPr>
            <p:nvPr/>
          </p:nvSpPr>
          <p:spPr bwMode="auto">
            <a:xfrm>
              <a:off x="1797" y="3122"/>
              <a:ext cx="338" cy="61"/>
            </a:xfrm>
            <a:custGeom>
              <a:avLst/>
              <a:gdLst>
                <a:gd name="T0" fmla="*/ 0 w 338"/>
                <a:gd name="T1" fmla="*/ 7 h 61"/>
                <a:gd name="T2" fmla="*/ 15 w 338"/>
                <a:gd name="T3" fmla="*/ 18 h 61"/>
                <a:gd name="T4" fmla="*/ 29 w 338"/>
                <a:gd name="T5" fmla="*/ 24 h 61"/>
                <a:gd name="T6" fmla="*/ 52 w 338"/>
                <a:gd name="T7" fmla="*/ 30 h 61"/>
                <a:gd name="T8" fmla="*/ 79 w 338"/>
                <a:gd name="T9" fmla="*/ 33 h 61"/>
                <a:gd name="T10" fmla="*/ 116 w 338"/>
                <a:gd name="T11" fmla="*/ 36 h 61"/>
                <a:gd name="T12" fmla="*/ 146 w 338"/>
                <a:gd name="T13" fmla="*/ 38 h 61"/>
                <a:gd name="T14" fmla="*/ 176 w 338"/>
                <a:gd name="T15" fmla="*/ 40 h 61"/>
                <a:gd name="T16" fmla="*/ 215 w 338"/>
                <a:gd name="T17" fmla="*/ 36 h 61"/>
                <a:gd name="T18" fmla="*/ 257 w 338"/>
                <a:gd name="T19" fmla="*/ 31 h 61"/>
                <a:gd name="T20" fmla="*/ 288 w 338"/>
                <a:gd name="T21" fmla="*/ 25 h 61"/>
                <a:gd name="T22" fmla="*/ 314 w 338"/>
                <a:gd name="T23" fmla="*/ 16 h 61"/>
                <a:gd name="T24" fmla="*/ 331 w 338"/>
                <a:gd name="T25" fmla="*/ 4 h 61"/>
                <a:gd name="T26" fmla="*/ 338 w 338"/>
                <a:gd name="T27" fmla="*/ 0 h 61"/>
                <a:gd name="T28" fmla="*/ 338 w 338"/>
                <a:gd name="T29" fmla="*/ 26 h 61"/>
                <a:gd name="T30" fmla="*/ 324 w 338"/>
                <a:gd name="T31" fmla="*/ 34 h 61"/>
                <a:gd name="T32" fmla="*/ 313 w 338"/>
                <a:gd name="T33" fmla="*/ 40 h 61"/>
                <a:gd name="T34" fmla="*/ 299 w 338"/>
                <a:gd name="T35" fmla="*/ 45 h 61"/>
                <a:gd name="T36" fmla="*/ 280 w 338"/>
                <a:gd name="T37" fmla="*/ 51 h 61"/>
                <a:gd name="T38" fmla="*/ 251 w 338"/>
                <a:gd name="T39" fmla="*/ 56 h 61"/>
                <a:gd name="T40" fmla="*/ 209 w 338"/>
                <a:gd name="T41" fmla="*/ 59 h 61"/>
                <a:gd name="T42" fmla="*/ 178 w 338"/>
                <a:gd name="T43" fmla="*/ 61 h 61"/>
                <a:gd name="T44" fmla="*/ 137 w 338"/>
                <a:gd name="T45" fmla="*/ 60 h 61"/>
                <a:gd name="T46" fmla="*/ 100 w 338"/>
                <a:gd name="T47" fmla="*/ 57 h 61"/>
                <a:gd name="T48" fmla="*/ 64 w 338"/>
                <a:gd name="T49" fmla="*/ 56 h 61"/>
                <a:gd name="T50" fmla="*/ 40 w 338"/>
                <a:gd name="T51" fmla="*/ 51 h 61"/>
                <a:gd name="T52" fmla="*/ 14 w 338"/>
                <a:gd name="T53" fmla="*/ 42 h 61"/>
                <a:gd name="T54" fmla="*/ 0 w 338"/>
                <a:gd name="T55" fmla="*/ 34 h 61"/>
                <a:gd name="T56" fmla="*/ 0 w 338"/>
                <a:gd name="T5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8" h="61">
                  <a:moveTo>
                    <a:pt x="0" y="7"/>
                  </a:moveTo>
                  <a:lnTo>
                    <a:pt x="15" y="18"/>
                  </a:lnTo>
                  <a:lnTo>
                    <a:pt x="29" y="24"/>
                  </a:lnTo>
                  <a:lnTo>
                    <a:pt x="52" y="30"/>
                  </a:lnTo>
                  <a:lnTo>
                    <a:pt x="79" y="33"/>
                  </a:lnTo>
                  <a:lnTo>
                    <a:pt x="116" y="36"/>
                  </a:lnTo>
                  <a:lnTo>
                    <a:pt x="146" y="38"/>
                  </a:lnTo>
                  <a:lnTo>
                    <a:pt x="176" y="40"/>
                  </a:lnTo>
                  <a:lnTo>
                    <a:pt x="215" y="36"/>
                  </a:lnTo>
                  <a:lnTo>
                    <a:pt x="257" y="31"/>
                  </a:lnTo>
                  <a:lnTo>
                    <a:pt x="288" y="25"/>
                  </a:lnTo>
                  <a:lnTo>
                    <a:pt x="314" y="16"/>
                  </a:lnTo>
                  <a:lnTo>
                    <a:pt x="331" y="4"/>
                  </a:lnTo>
                  <a:lnTo>
                    <a:pt x="338" y="0"/>
                  </a:lnTo>
                  <a:lnTo>
                    <a:pt x="338" y="26"/>
                  </a:lnTo>
                  <a:lnTo>
                    <a:pt x="324" y="34"/>
                  </a:lnTo>
                  <a:lnTo>
                    <a:pt x="313" y="40"/>
                  </a:lnTo>
                  <a:lnTo>
                    <a:pt x="299" y="45"/>
                  </a:lnTo>
                  <a:lnTo>
                    <a:pt x="280" y="51"/>
                  </a:lnTo>
                  <a:lnTo>
                    <a:pt x="251" y="56"/>
                  </a:lnTo>
                  <a:lnTo>
                    <a:pt x="209" y="59"/>
                  </a:lnTo>
                  <a:lnTo>
                    <a:pt x="178" y="61"/>
                  </a:lnTo>
                  <a:lnTo>
                    <a:pt x="137" y="60"/>
                  </a:lnTo>
                  <a:lnTo>
                    <a:pt x="100" y="57"/>
                  </a:lnTo>
                  <a:lnTo>
                    <a:pt x="64" y="56"/>
                  </a:lnTo>
                  <a:lnTo>
                    <a:pt x="40" y="51"/>
                  </a:lnTo>
                  <a:lnTo>
                    <a:pt x="14" y="42"/>
                  </a:lnTo>
                  <a:lnTo>
                    <a:pt x="0" y="34"/>
                  </a:lnTo>
                  <a:lnTo>
                    <a:pt x="0" y="7"/>
                  </a:lnTo>
                  <a:close/>
                </a:path>
              </a:pathLst>
            </a:custGeom>
            <a:solidFill>
              <a:srgbClr val="00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10279" name="Group 7"/>
          <p:cNvGrpSpPr>
            <a:grpSpLocks/>
          </p:cNvGrpSpPr>
          <p:nvPr/>
        </p:nvGrpSpPr>
        <p:grpSpPr bwMode="auto">
          <a:xfrm rot="-2857499">
            <a:off x="6831013" y="1476375"/>
            <a:ext cx="1981200" cy="990600"/>
            <a:chOff x="1694" y="2922"/>
            <a:chExt cx="552" cy="289"/>
          </a:xfrm>
        </p:grpSpPr>
        <p:sp>
          <p:nvSpPr>
            <p:cNvPr id="310280" name="Freeform 8"/>
            <p:cNvSpPr>
              <a:spLocks/>
            </p:cNvSpPr>
            <p:nvPr/>
          </p:nvSpPr>
          <p:spPr bwMode="auto">
            <a:xfrm>
              <a:off x="1802" y="3127"/>
              <a:ext cx="389" cy="81"/>
            </a:xfrm>
            <a:custGeom>
              <a:avLst/>
              <a:gdLst>
                <a:gd name="T0" fmla="*/ 0 w 389"/>
                <a:gd name="T1" fmla="*/ 81 h 81"/>
                <a:gd name="T2" fmla="*/ 171 w 389"/>
                <a:gd name="T3" fmla="*/ 75 h 81"/>
                <a:gd name="T4" fmla="*/ 244 w 389"/>
                <a:gd name="T5" fmla="*/ 70 h 81"/>
                <a:gd name="T6" fmla="*/ 320 w 389"/>
                <a:gd name="T7" fmla="*/ 72 h 81"/>
                <a:gd name="T8" fmla="*/ 389 w 389"/>
                <a:gd name="T9" fmla="*/ 77 h 81"/>
                <a:gd name="T10" fmla="*/ 334 w 389"/>
                <a:gd name="T11" fmla="*/ 32 h 81"/>
                <a:gd name="T12" fmla="*/ 139 w 389"/>
                <a:gd name="T13" fmla="*/ 0 h 81"/>
                <a:gd name="T14" fmla="*/ 32 w 389"/>
                <a:gd name="T15" fmla="*/ 54 h 81"/>
                <a:gd name="T16" fmla="*/ 0 w 389"/>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9" h="81">
                  <a:moveTo>
                    <a:pt x="0" y="81"/>
                  </a:moveTo>
                  <a:lnTo>
                    <a:pt x="171" y="75"/>
                  </a:lnTo>
                  <a:lnTo>
                    <a:pt x="244" y="70"/>
                  </a:lnTo>
                  <a:lnTo>
                    <a:pt x="320" y="72"/>
                  </a:lnTo>
                  <a:lnTo>
                    <a:pt x="389" y="77"/>
                  </a:lnTo>
                  <a:lnTo>
                    <a:pt x="334" y="32"/>
                  </a:lnTo>
                  <a:lnTo>
                    <a:pt x="139" y="0"/>
                  </a:lnTo>
                  <a:lnTo>
                    <a:pt x="32" y="54"/>
                  </a:lnTo>
                  <a:lnTo>
                    <a:pt x="0" y="8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81" name="Freeform 9"/>
            <p:cNvSpPr>
              <a:spLocks/>
            </p:cNvSpPr>
            <p:nvPr/>
          </p:nvSpPr>
          <p:spPr bwMode="auto">
            <a:xfrm>
              <a:off x="1694" y="3086"/>
              <a:ext cx="552" cy="125"/>
            </a:xfrm>
            <a:custGeom>
              <a:avLst/>
              <a:gdLst>
                <a:gd name="T0" fmla="*/ 117 w 552"/>
                <a:gd name="T1" fmla="*/ 0 h 125"/>
                <a:gd name="T2" fmla="*/ 94 w 552"/>
                <a:gd name="T3" fmla="*/ 3 h 125"/>
                <a:gd name="T4" fmla="*/ 69 w 552"/>
                <a:gd name="T5" fmla="*/ 7 h 125"/>
                <a:gd name="T6" fmla="*/ 48 w 552"/>
                <a:gd name="T7" fmla="*/ 14 h 125"/>
                <a:gd name="T8" fmla="*/ 31 w 552"/>
                <a:gd name="T9" fmla="*/ 22 h 125"/>
                <a:gd name="T10" fmla="*/ 16 w 552"/>
                <a:gd name="T11" fmla="*/ 33 h 125"/>
                <a:gd name="T12" fmla="*/ 5 w 552"/>
                <a:gd name="T13" fmla="*/ 44 h 125"/>
                <a:gd name="T14" fmla="*/ 0 w 552"/>
                <a:gd name="T15" fmla="*/ 55 h 125"/>
                <a:gd name="T16" fmla="*/ 0 w 552"/>
                <a:gd name="T17" fmla="*/ 69 h 125"/>
                <a:gd name="T18" fmla="*/ 1 w 552"/>
                <a:gd name="T19" fmla="*/ 82 h 125"/>
                <a:gd name="T20" fmla="*/ 8 w 552"/>
                <a:gd name="T21" fmla="*/ 96 h 125"/>
                <a:gd name="T22" fmla="*/ 18 w 552"/>
                <a:gd name="T23" fmla="*/ 107 h 125"/>
                <a:gd name="T24" fmla="*/ 32 w 552"/>
                <a:gd name="T25" fmla="*/ 116 h 125"/>
                <a:gd name="T26" fmla="*/ 53 w 552"/>
                <a:gd name="T27" fmla="*/ 122 h 125"/>
                <a:gd name="T28" fmla="*/ 81 w 552"/>
                <a:gd name="T29" fmla="*/ 125 h 125"/>
                <a:gd name="T30" fmla="*/ 112 w 552"/>
                <a:gd name="T31" fmla="*/ 121 h 125"/>
                <a:gd name="T32" fmla="*/ 142 w 552"/>
                <a:gd name="T33" fmla="*/ 118 h 125"/>
                <a:gd name="T34" fmla="*/ 172 w 552"/>
                <a:gd name="T35" fmla="*/ 112 h 125"/>
                <a:gd name="T36" fmla="*/ 211 w 552"/>
                <a:gd name="T37" fmla="*/ 103 h 125"/>
                <a:gd name="T38" fmla="*/ 244 w 552"/>
                <a:gd name="T39" fmla="*/ 99 h 125"/>
                <a:gd name="T40" fmla="*/ 287 w 552"/>
                <a:gd name="T41" fmla="*/ 96 h 125"/>
                <a:gd name="T42" fmla="*/ 332 w 552"/>
                <a:gd name="T43" fmla="*/ 92 h 125"/>
                <a:gd name="T44" fmla="*/ 371 w 552"/>
                <a:gd name="T45" fmla="*/ 90 h 125"/>
                <a:gd name="T46" fmla="*/ 401 w 552"/>
                <a:gd name="T47" fmla="*/ 93 h 125"/>
                <a:gd name="T48" fmla="*/ 434 w 552"/>
                <a:gd name="T49" fmla="*/ 102 h 125"/>
                <a:gd name="T50" fmla="*/ 453 w 552"/>
                <a:gd name="T51" fmla="*/ 110 h 125"/>
                <a:gd name="T52" fmla="*/ 474 w 552"/>
                <a:gd name="T53" fmla="*/ 115 h 125"/>
                <a:gd name="T54" fmla="*/ 494 w 552"/>
                <a:gd name="T55" fmla="*/ 119 h 125"/>
                <a:gd name="T56" fmla="*/ 515 w 552"/>
                <a:gd name="T57" fmla="*/ 117 h 125"/>
                <a:gd name="T58" fmla="*/ 530 w 552"/>
                <a:gd name="T59" fmla="*/ 111 h 125"/>
                <a:gd name="T60" fmla="*/ 542 w 552"/>
                <a:gd name="T61" fmla="*/ 103 h 125"/>
                <a:gd name="T62" fmla="*/ 550 w 552"/>
                <a:gd name="T63" fmla="*/ 90 h 125"/>
                <a:gd name="T64" fmla="*/ 552 w 552"/>
                <a:gd name="T65" fmla="*/ 76 h 125"/>
                <a:gd name="T66" fmla="*/ 548 w 552"/>
                <a:gd name="T67" fmla="*/ 64 h 125"/>
                <a:gd name="T68" fmla="*/ 539 w 552"/>
                <a:gd name="T69" fmla="*/ 52 h 125"/>
                <a:gd name="T70" fmla="*/ 526 w 552"/>
                <a:gd name="T71" fmla="*/ 41 h 125"/>
                <a:gd name="T72" fmla="*/ 510 w 552"/>
                <a:gd name="T73" fmla="*/ 32 h 125"/>
                <a:gd name="T74" fmla="*/ 485 w 552"/>
                <a:gd name="T75" fmla="*/ 21 h 125"/>
                <a:gd name="T76" fmla="*/ 464 w 552"/>
                <a:gd name="T77" fmla="*/ 14 h 125"/>
                <a:gd name="T78" fmla="*/ 438 w 552"/>
                <a:gd name="T79" fmla="*/ 8 h 125"/>
                <a:gd name="T80" fmla="*/ 117 w 552"/>
                <a:gd name="T8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2" h="125">
                  <a:moveTo>
                    <a:pt x="117" y="0"/>
                  </a:moveTo>
                  <a:lnTo>
                    <a:pt x="94" y="3"/>
                  </a:lnTo>
                  <a:lnTo>
                    <a:pt x="69" y="7"/>
                  </a:lnTo>
                  <a:lnTo>
                    <a:pt x="48" y="14"/>
                  </a:lnTo>
                  <a:lnTo>
                    <a:pt x="31" y="22"/>
                  </a:lnTo>
                  <a:lnTo>
                    <a:pt x="16" y="33"/>
                  </a:lnTo>
                  <a:lnTo>
                    <a:pt x="5" y="44"/>
                  </a:lnTo>
                  <a:lnTo>
                    <a:pt x="0" y="55"/>
                  </a:lnTo>
                  <a:lnTo>
                    <a:pt x="0" y="69"/>
                  </a:lnTo>
                  <a:lnTo>
                    <a:pt x="1" y="82"/>
                  </a:lnTo>
                  <a:lnTo>
                    <a:pt x="8" y="96"/>
                  </a:lnTo>
                  <a:lnTo>
                    <a:pt x="18" y="107"/>
                  </a:lnTo>
                  <a:lnTo>
                    <a:pt x="32" y="116"/>
                  </a:lnTo>
                  <a:lnTo>
                    <a:pt x="53" y="122"/>
                  </a:lnTo>
                  <a:lnTo>
                    <a:pt x="81" y="125"/>
                  </a:lnTo>
                  <a:lnTo>
                    <a:pt x="112" y="121"/>
                  </a:lnTo>
                  <a:lnTo>
                    <a:pt x="142" y="118"/>
                  </a:lnTo>
                  <a:lnTo>
                    <a:pt x="172" y="112"/>
                  </a:lnTo>
                  <a:lnTo>
                    <a:pt x="211" y="103"/>
                  </a:lnTo>
                  <a:lnTo>
                    <a:pt x="244" y="99"/>
                  </a:lnTo>
                  <a:lnTo>
                    <a:pt x="287" y="96"/>
                  </a:lnTo>
                  <a:lnTo>
                    <a:pt x="332" y="92"/>
                  </a:lnTo>
                  <a:lnTo>
                    <a:pt x="371" y="90"/>
                  </a:lnTo>
                  <a:lnTo>
                    <a:pt x="401" y="93"/>
                  </a:lnTo>
                  <a:lnTo>
                    <a:pt x="434" y="102"/>
                  </a:lnTo>
                  <a:lnTo>
                    <a:pt x="453" y="110"/>
                  </a:lnTo>
                  <a:lnTo>
                    <a:pt x="474" y="115"/>
                  </a:lnTo>
                  <a:lnTo>
                    <a:pt x="494" y="119"/>
                  </a:lnTo>
                  <a:lnTo>
                    <a:pt x="515" y="117"/>
                  </a:lnTo>
                  <a:lnTo>
                    <a:pt x="530" y="111"/>
                  </a:lnTo>
                  <a:lnTo>
                    <a:pt x="542" y="103"/>
                  </a:lnTo>
                  <a:lnTo>
                    <a:pt x="550" y="90"/>
                  </a:lnTo>
                  <a:lnTo>
                    <a:pt x="552" y="76"/>
                  </a:lnTo>
                  <a:lnTo>
                    <a:pt x="548" y="64"/>
                  </a:lnTo>
                  <a:lnTo>
                    <a:pt x="539" y="52"/>
                  </a:lnTo>
                  <a:lnTo>
                    <a:pt x="526" y="41"/>
                  </a:lnTo>
                  <a:lnTo>
                    <a:pt x="510" y="32"/>
                  </a:lnTo>
                  <a:lnTo>
                    <a:pt x="485" y="21"/>
                  </a:lnTo>
                  <a:lnTo>
                    <a:pt x="464" y="14"/>
                  </a:lnTo>
                  <a:lnTo>
                    <a:pt x="438" y="8"/>
                  </a:lnTo>
                  <a:lnTo>
                    <a:pt x="117"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82" name="Freeform 10"/>
            <p:cNvSpPr>
              <a:spLocks/>
            </p:cNvSpPr>
            <p:nvPr/>
          </p:nvSpPr>
          <p:spPr bwMode="auto">
            <a:xfrm>
              <a:off x="1797" y="2922"/>
              <a:ext cx="338" cy="251"/>
            </a:xfrm>
            <a:custGeom>
              <a:avLst/>
              <a:gdLst>
                <a:gd name="T0" fmla="*/ 0 w 338"/>
                <a:gd name="T1" fmla="*/ 213 h 251"/>
                <a:gd name="T2" fmla="*/ 0 w 338"/>
                <a:gd name="T3" fmla="*/ 166 h 251"/>
                <a:gd name="T4" fmla="*/ 2 w 338"/>
                <a:gd name="T5" fmla="*/ 136 h 251"/>
                <a:gd name="T6" fmla="*/ 5 w 338"/>
                <a:gd name="T7" fmla="*/ 114 h 251"/>
                <a:gd name="T8" fmla="*/ 12 w 338"/>
                <a:gd name="T9" fmla="*/ 93 h 251"/>
                <a:gd name="T10" fmla="*/ 22 w 338"/>
                <a:gd name="T11" fmla="*/ 73 h 251"/>
                <a:gd name="T12" fmla="*/ 34 w 338"/>
                <a:gd name="T13" fmla="*/ 54 h 251"/>
                <a:gd name="T14" fmla="*/ 49 w 338"/>
                <a:gd name="T15" fmla="*/ 37 h 251"/>
                <a:gd name="T16" fmla="*/ 65 w 338"/>
                <a:gd name="T17" fmla="*/ 25 h 251"/>
                <a:gd name="T18" fmla="*/ 88 w 338"/>
                <a:gd name="T19" fmla="*/ 15 h 251"/>
                <a:gd name="T20" fmla="*/ 116 w 338"/>
                <a:gd name="T21" fmla="*/ 6 h 251"/>
                <a:gd name="T22" fmla="*/ 143 w 338"/>
                <a:gd name="T23" fmla="*/ 2 h 251"/>
                <a:gd name="T24" fmla="*/ 174 w 338"/>
                <a:gd name="T25" fmla="*/ 0 h 251"/>
                <a:gd name="T26" fmla="*/ 201 w 338"/>
                <a:gd name="T27" fmla="*/ 0 h 251"/>
                <a:gd name="T28" fmla="*/ 230 w 338"/>
                <a:gd name="T29" fmla="*/ 5 h 251"/>
                <a:gd name="T30" fmla="*/ 260 w 338"/>
                <a:gd name="T31" fmla="*/ 13 h 251"/>
                <a:gd name="T32" fmla="*/ 278 w 338"/>
                <a:gd name="T33" fmla="*/ 23 h 251"/>
                <a:gd name="T34" fmla="*/ 293 w 338"/>
                <a:gd name="T35" fmla="*/ 36 h 251"/>
                <a:gd name="T36" fmla="*/ 308 w 338"/>
                <a:gd name="T37" fmla="*/ 54 h 251"/>
                <a:gd name="T38" fmla="*/ 320 w 338"/>
                <a:gd name="T39" fmla="*/ 77 h 251"/>
                <a:gd name="T40" fmla="*/ 330 w 338"/>
                <a:gd name="T41" fmla="*/ 107 h 251"/>
                <a:gd name="T42" fmla="*/ 335 w 338"/>
                <a:gd name="T43" fmla="*/ 140 h 251"/>
                <a:gd name="T44" fmla="*/ 338 w 338"/>
                <a:gd name="T45" fmla="*/ 172 h 251"/>
                <a:gd name="T46" fmla="*/ 338 w 338"/>
                <a:gd name="T47" fmla="*/ 215 h 251"/>
                <a:gd name="T48" fmla="*/ 285 w 338"/>
                <a:gd name="T49" fmla="*/ 237 h 251"/>
                <a:gd name="T50" fmla="*/ 183 w 338"/>
                <a:gd name="T51" fmla="*/ 251 h 251"/>
                <a:gd name="T52" fmla="*/ 69 w 338"/>
                <a:gd name="T53" fmla="*/ 245 h 251"/>
                <a:gd name="T54" fmla="*/ 0 w 338"/>
                <a:gd name="T55" fmla="*/ 2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8" h="251">
                  <a:moveTo>
                    <a:pt x="0" y="213"/>
                  </a:moveTo>
                  <a:lnTo>
                    <a:pt x="0" y="166"/>
                  </a:lnTo>
                  <a:lnTo>
                    <a:pt x="2" y="136"/>
                  </a:lnTo>
                  <a:lnTo>
                    <a:pt x="5" y="114"/>
                  </a:lnTo>
                  <a:lnTo>
                    <a:pt x="12" y="93"/>
                  </a:lnTo>
                  <a:lnTo>
                    <a:pt x="22" y="73"/>
                  </a:lnTo>
                  <a:lnTo>
                    <a:pt x="34" y="54"/>
                  </a:lnTo>
                  <a:lnTo>
                    <a:pt x="49" y="37"/>
                  </a:lnTo>
                  <a:lnTo>
                    <a:pt x="65" y="25"/>
                  </a:lnTo>
                  <a:lnTo>
                    <a:pt x="88" y="15"/>
                  </a:lnTo>
                  <a:lnTo>
                    <a:pt x="116" y="6"/>
                  </a:lnTo>
                  <a:lnTo>
                    <a:pt x="143" y="2"/>
                  </a:lnTo>
                  <a:lnTo>
                    <a:pt x="174" y="0"/>
                  </a:lnTo>
                  <a:lnTo>
                    <a:pt x="201" y="0"/>
                  </a:lnTo>
                  <a:lnTo>
                    <a:pt x="230" y="5"/>
                  </a:lnTo>
                  <a:lnTo>
                    <a:pt x="260" y="13"/>
                  </a:lnTo>
                  <a:lnTo>
                    <a:pt x="278" y="23"/>
                  </a:lnTo>
                  <a:lnTo>
                    <a:pt x="293" y="36"/>
                  </a:lnTo>
                  <a:lnTo>
                    <a:pt x="308" y="54"/>
                  </a:lnTo>
                  <a:lnTo>
                    <a:pt x="320" y="77"/>
                  </a:lnTo>
                  <a:lnTo>
                    <a:pt x="330" y="107"/>
                  </a:lnTo>
                  <a:lnTo>
                    <a:pt x="335" y="140"/>
                  </a:lnTo>
                  <a:lnTo>
                    <a:pt x="338" y="172"/>
                  </a:lnTo>
                  <a:lnTo>
                    <a:pt x="338" y="215"/>
                  </a:lnTo>
                  <a:lnTo>
                    <a:pt x="285" y="237"/>
                  </a:lnTo>
                  <a:lnTo>
                    <a:pt x="183" y="251"/>
                  </a:lnTo>
                  <a:lnTo>
                    <a:pt x="69" y="245"/>
                  </a:lnTo>
                  <a:lnTo>
                    <a:pt x="0" y="21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83" name="Freeform 11"/>
            <p:cNvSpPr>
              <a:spLocks/>
            </p:cNvSpPr>
            <p:nvPr/>
          </p:nvSpPr>
          <p:spPr bwMode="auto">
            <a:xfrm>
              <a:off x="1797" y="3122"/>
              <a:ext cx="338" cy="61"/>
            </a:xfrm>
            <a:custGeom>
              <a:avLst/>
              <a:gdLst>
                <a:gd name="T0" fmla="*/ 0 w 338"/>
                <a:gd name="T1" fmla="*/ 7 h 61"/>
                <a:gd name="T2" fmla="*/ 15 w 338"/>
                <a:gd name="T3" fmla="*/ 18 h 61"/>
                <a:gd name="T4" fmla="*/ 29 w 338"/>
                <a:gd name="T5" fmla="*/ 24 h 61"/>
                <a:gd name="T6" fmla="*/ 52 w 338"/>
                <a:gd name="T7" fmla="*/ 30 h 61"/>
                <a:gd name="T8" fmla="*/ 79 w 338"/>
                <a:gd name="T9" fmla="*/ 33 h 61"/>
                <a:gd name="T10" fmla="*/ 116 w 338"/>
                <a:gd name="T11" fmla="*/ 36 h 61"/>
                <a:gd name="T12" fmla="*/ 146 w 338"/>
                <a:gd name="T13" fmla="*/ 38 h 61"/>
                <a:gd name="T14" fmla="*/ 176 w 338"/>
                <a:gd name="T15" fmla="*/ 40 h 61"/>
                <a:gd name="T16" fmla="*/ 215 w 338"/>
                <a:gd name="T17" fmla="*/ 36 h 61"/>
                <a:gd name="T18" fmla="*/ 257 w 338"/>
                <a:gd name="T19" fmla="*/ 31 h 61"/>
                <a:gd name="T20" fmla="*/ 288 w 338"/>
                <a:gd name="T21" fmla="*/ 25 h 61"/>
                <a:gd name="T22" fmla="*/ 314 w 338"/>
                <a:gd name="T23" fmla="*/ 16 h 61"/>
                <a:gd name="T24" fmla="*/ 331 w 338"/>
                <a:gd name="T25" fmla="*/ 4 h 61"/>
                <a:gd name="T26" fmla="*/ 338 w 338"/>
                <a:gd name="T27" fmla="*/ 0 h 61"/>
                <a:gd name="T28" fmla="*/ 338 w 338"/>
                <a:gd name="T29" fmla="*/ 26 h 61"/>
                <a:gd name="T30" fmla="*/ 324 w 338"/>
                <a:gd name="T31" fmla="*/ 34 h 61"/>
                <a:gd name="T32" fmla="*/ 313 w 338"/>
                <a:gd name="T33" fmla="*/ 40 h 61"/>
                <a:gd name="T34" fmla="*/ 299 w 338"/>
                <a:gd name="T35" fmla="*/ 45 h 61"/>
                <a:gd name="T36" fmla="*/ 280 w 338"/>
                <a:gd name="T37" fmla="*/ 51 h 61"/>
                <a:gd name="T38" fmla="*/ 251 w 338"/>
                <a:gd name="T39" fmla="*/ 56 h 61"/>
                <a:gd name="T40" fmla="*/ 209 w 338"/>
                <a:gd name="T41" fmla="*/ 59 h 61"/>
                <a:gd name="T42" fmla="*/ 178 w 338"/>
                <a:gd name="T43" fmla="*/ 61 h 61"/>
                <a:gd name="T44" fmla="*/ 137 w 338"/>
                <a:gd name="T45" fmla="*/ 60 h 61"/>
                <a:gd name="T46" fmla="*/ 100 w 338"/>
                <a:gd name="T47" fmla="*/ 57 h 61"/>
                <a:gd name="T48" fmla="*/ 64 w 338"/>
                <a:gd name="T49" fmla="*/ 56 h 61"/>
                <a:gd name="T50" fmla="*/ 40 w 338"/>
                <a:gd name="T51" fmla="*/ 51 h 61"/>
                <a:gd name="T52" fmla="*/ 14 w 338"/>
                <a:gd name="T53" fmla="*/ 42 h 61"/>
                <a:gd name="T54" fmla="*/ 0 w 338"/>
                <a:gd name="T55" fmla="*/ 34 h 61"/>
                <a:gd name="T56" fmla="*/ 0 w 338"/>
                <a:gd name="T5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8" h="61">
                  <a:moveTo>
                    <a:pt x="0" y="7"/>
                  </a:moveTo>
                  <a:lnTo>
                    <a:pt x="15" y="18"/>
                  </a:lnTo>
                  <a:lnTo>
                    <a:pt x="29" y="24"/>
                  </a:lnTo>
                  <a:lnTo>
                    <a:pt x="52" y="30"/>
                  </a:lnTo>
                  <a:lnTo>
                    <a:pt x="79" y="33"/>
                  </a:lnTo>
                  <a:lnTo>
                    <a:pt x="116" y="36"/>
                  </a:lnTo>
                  <a:lnTo>
                    <a:pt x="146" y="38"/>
                  </a:lnTo>
                  <a:lnTo>
                    <a:pt x="176" y="40"/>
                  </a:lnTo>
                  <a:lnTo>
                    <a:pt x="215" y="36"/>
                  </a:lnTo>
                  <a:lnTo>
                    <a:pt x="257" y="31"/>
                  </a:lnTo>
                  <a:lnTo>
                    <a:pt x="288" y="25"/>
                  </a:lnTo>
                  <a:lnTo>
                    <a:pt x="314" y="16"/>
                  </a:lnTo>
                  <a:lnTo>
                    <a:pt x="331" y="4"/>
                  </a:lnTo>
                  <a:lnTo>
                    <a:pt x="338" y="0"/>
                  </a:lnTo>
                  <a:lnTo>
                    <a:pt x="338" y="26"/>
                  </a:lnTo>
                  <a:lnTo>
                    <a:pt x="324" y="34"/>
                  </a:lnTo>
                  <a:lnTo>
                    <a:pt x="313" y="40"/>
                  </a:lnTo>
                  <a:lnTo>
                    <a:pt x="299" y="45"/>
                  </a:lnTo>
                  <a:lnTo>
                    <a:pt x="280" y="51"/>
                  </a:lnTo>
                  <a:lnTo>
                    <a:pt x="251" y="56"/>
                  </a:lnTo>
                  <a:lnTo>
                    <a:pt x="209" y="59"/>
                  </a:lnTo>
                  <a:lnTo>
                    <a:pt x="178" y="61"/>
                  </a:lnTo>
                  <a:lnTo>
                    <a:pt x="137" y="60"/>
                  </a:lnTo>
                  <a:lnTo>
                    <a:pt x="100" y="57"/>
                  </a:lnTo>
                  <a:lnTo>
                    <a:pt x="64" y="56"/>
                  </a:lnTo>
                  <a:lnTo>
                    <a:pt x="40" y="51"/>
                  </a:lnTo>
                  <a:lnTo>
                    <a:pt x="14" y="42"/>
                  </a:lnTo>
                  <a:lnTo>
                    <a:pt x="0" y="34"/>
                  </a:lnTo>
                  <a:lnTo>
                    <a:pt x="0" y="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10284" name="Group 12"/>
          <p:cNvGrpSpPr>
            <a:grpSpLocks/>
          </p:cNvGrpSpPr>
          <p:nvPr/>
        </p:nvGrpSpPr>
        <p:grpSpPr bwMode="auto">
          <a:xfrm rot="-721836">
            <a:off x="6659563" y="3933825"/>
            <a:ext cx="1981200" cy="990600"/>
            <a:chOff x="1694" y="2922"/>
            <a:chExt cx="552" cy="289"/>
          </a:xfrm>
        </p:grpSpPr>
        <p:sp>
          <p:nvSpPr>
            <p:cNvPr id="310285" name="Freeform 13"/>
            <p:cNvSpPr>
              <a:spLocks/>
            </p:cNvSpPr>
            <p:nvPr/>
          </p:nvSpPr>
          <p:spPr bwMode="auto">
            <a:xfrm>
              <a:off x="1802" y="3127"/>
              <a:ext cx="389" cy="81"/>
            </a:xfrm>
            <a:custGeom>
              <a:avLst/>
              <a:gdLst>
                <a:gd name="T0" fmla="*/ 0 w 389"/>
                <a:gd name="T1" fmla="*/ 81 h 81"/>
                <a:gd name="T2" fmla="*/ 171 w 389"/>
                <a:gd name="T3" fmla="*/ 75 h 81"/>
                <a:gd name="T4" fmla="*/ 244 w 389"/>
                <a:gd name="T5" fmla="*/ 70 h 81"/>
                <a:gd name="T6" fmla="*/ 320 w 389"/>
                <a:gd name="T7" fmla="*/ 72 h 81"/>
                <a:gd name="T8" fmla="*/ 389 w 389"/>
                <a:gd name="T9" fmla="*/ 77 h 81"/>
                <a:gd name="T10" fmla="*/ 334 w 389"/>
                <a:gd name="T11" fmla="*/ 32 h 81"/>
                <a:gd name="T12" fmla="*/ 139 w 389"/>
                <a:gd name="T13" fmla="*/ 0 h 81"/>
                <a:gd name="T14" fmla="*/ 32 w 389"/>
                <a:gd name="T15" fmla="*/ 54 h 81"/>
                <a:gd name="T16" fmla="*/ 0 w 389"/>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9" h="81">
                  <a:moveTo>
                    <a:pt x="0" y="81"/>
                  </a:moveTo>
                  <a:lnTo>
                    <a:pt x="171" y="75"/>
                  </a:lnTo>
                  <a:lnTo>
                    <a:pt x="244" y="70"/>
                  </a:lnTo>
                  <a:lnTo>
                    <a:pt x="320" y="72"/>
                  </a:lnTo>
                  <a:lnTo>
                    <a:pt x="389" y="77"/>
                  </a:lnTo>
                  <a:lnTo>
                    <a:pt x="334" y="32"/>
                  </a:lnTo>
                  <a:lnTo>
                    <a:pt x="139" y="0"/>
                  </a:lnTo>
                  <a:lnTo>
                    <a:pt x="32" y="54"/>
                  </a:lnTo>
                  <a:lnTo>
                    <a:pt x="0" y="81"/>
                  </a:lnTo>
                  <a:close/>
                </a:path>
              </a:pathLst>
            </a:custGeom>
            <a:solidFill>
              <a:srgbClr val="00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86" name="Freeform 14"/>
            <p:cNvSpPr>
              <a:spLocks/>
            </p:cNvSpPr>
            <p:nvPr/>
          </p:nvSpPr>
          <p:spPr bwMode="auto">
            <a:xfrm>
              <a:off x="1694" y="3086"/>
              <a:ext cx="552" cy="125"/>
            </a:xfrm>
            <a:custGeom>
              <a:avLst/>
              <a:gdLst>
                <a:gd name="T0" fmla="*/ 117 w 552"/>
                <a:gd name="T1" fmla="*/ 0 h 125"/>
                <a:gd name="T2" fmla="*/ 94 w 552"/>
                <a:gd name="T3" fmla="*/ 3 h 125"/>
                <a:gd name="T4" fmla="*/ 69 w 552"/>
                <a:gd name="T5" fmla="*/ 7 h 125"/>
                <a:gd name="T6" fmla="*/ 48 w 552"/>
                <a:gd name="T7" fmla="*/ 14 h 125"/>
                <a:gd name="T8" fmla="*/ 31 w 552"/>
                <a:gd name="T9" fmla="*/ 22 h 125"/>
                <a:gd name="T10" fmla="*/ 16 w 552"/>
                <a:gd name="T11" fmla="*/ 33 h 125"/>
                <a:gd name="T12" fmla="*/ 5 w 552"/>
                <a:gd name="T13" fmla="*/ 44 h 125"/>
                <a:gd name="T14" fmla="*/ 0 w 552"/>
                <a:gd name="T15" fmla="*/ 55 h 125"/>
                <a:gd name="T16" fmla="*/ 0 w 552"/>
                <a:gd name="T17" fmla="*/ 69 h 125"/>
                <a:gd name="T18" fmla="*/ 1 w 552"/>
                <a:gd name="T19" fmla="*/ 82 h 125"/>
                <a:gd name="T20" fmla="*/ 8 w 552"/>
                <a:gd name="T21" fmla="*/ 96 h 125"/>
                <a:gd name="T22" fmla="*/ 18 w 552"/>
                <a:gd name="T23" fmla="*/ 107 h 125"/>
                <a:gd name="T24" fmla="*/ 32 w 552"/>
                <a:gd name="T25" fmla="*/ 116 h 125"/>
                <a:gd name="T26" fmla="*/ 53 w 552"/>
                <a:gd name="T27" fmla="*/ 122 h 125"/>
                <a:gd name="T28" fmla="*/ 81 w 552"/>
                <a:gd name="T29" fmla="*/ 125 h 125"/>
                <a:gd name="T30" fmla="*/ 112 w 552"/>
                <a:gd name="T31" fmla="*/ 121 h 125"/>
                <a:gd name="T32" fmla="*/ 142 w 552"/>
                <a:gd name="T33" fmla="*/ 118 h 125"/>
                <a:gd name="T34" fmla="*/ 172 w 552"/>
                <a:gd name="T35" fmla="*/ 112 h 125"/>
                <a:gd name="T36" fmla="*/ 211 w 552"/>
                <a:gd name="T37" fmla="*/ 103 h 125"/>
                <a:gd name="T38" fmla="*/ 244 w 552"/>
                <a:gd name="T39" fmla="*/ 99 h 125"/>
                <a:gd name="T40" fmla="*/ 287 w 552"/>
                <a:gd name="T41" fmla="*/ 96 h 125"/>
                <a:gd name="T42" fmla="*/ 332 w 552"/>
                <a:gd name="T43" fmla="*/ 92 h 125"/>
                <a:gd name="T44" fmla="*/ 371 w 552"/>
                <a:gd name="T45" fmla="*/ 90 h 125"/>
                <a:gd name="T46" fmla="*/ 401 w 552"/>
                <a:gd name="T47" fmla="*/ 93 h 125"/>
                <a:gd name="T48" fmla="*/ 434 w 552"/>
                <a:gd name="T49" fmla="*/ 102 h 125"/>
                <a:gd name="T50" fmla="*/ 453 w 552"/>
                <a:gd name="T51" fmla="*/ 110 h 125"/>
                <a:gd name="T52" fmla="*/ 474 w 552"/>
                <a:gd name="T53" fmla="*/ 115 h 125"/>
                <a:gd name="T54" fmla="*/ 494 w 552"/>
                <a:gd name="T55" fmla="*/ 119 h 125"/>
                <a:gd name="T56" fmla="*/ 515 w 552"/>
                <a:gd name="T57" fmla="*/ 117 h 125"/>
                <a:gd name="T58" fmla="*/ 530 w 552"/>
                <a:gd name="T59" fmla="*/ 111 h 125"/>
                <a:gd name="T60" fmla="*/ 542 w 552"/>
                <a:gd name="T61" fmla="*/ 103 h 125"/>
                <a:gd name="T62" fmla="*/ 550 w 552"/>
                <a:gd name="T63" fmla="*/ 90 h 125"/>
                <a:gd name="T64" fmla="*/ 552 w 552"/>
                <a:gd name="T65" fmla="*/ 76 h 125"/>
                <a:gd name="T66" fmla="*/ 548 w 552"/>
                <a:gd name="T67" fmla="*/ 64 h 125"/>
                <a:gd name="T68" fmla="*/ 539 w 552"/>
                <a:gd name="T69" fmla="*/ 52 h 125"/>
                <a:gd name="T70" fmla="*/ 526 w 552"/>
                <a:gd name="T71" fmla="*/ 41 h 125"/>
                <a:gd name="T72" fmla="*/ 510 w 552"/>
                <a:gd name="T73" fmla="*/ 32 h 125"/>
                <a:gd name="T74" fmla="*/ 485 w 552"/>
                <a:gd name="T75" fmla="*/ 21 h 125"/>
                <a:gd name="T76" fmla="*/ 464 w 552"/>
                <a:gd name="T77" fmla="*/ 14 h 125"/>
                <a:gd name="T78" fmla="*/ 438 w 552"/>
                <a:gd name="T79" fmla="*/ 8 h 125"/>
                <a:gd name="T80" fmla="*/ 117 w 552"/>
                <a:gd name="T8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2" h="125">
                  <a:moveTo>
                    <a:pt x="117" y="0"/>
                  </a:moveTo>
                  <a:lnTo>
                    <a:pt x="94" y="3"/>
                  </a:lnTo>
                  <a:lnTo>
                    <a:pt x="69" y="7"/>
                  </a:lnTo>
                  <a:lnTo>
                    <a:pt x="48" y="14"/>
                  </a:lnTo>
                  <a:lnTo>
                    <a:pt x="31" y="22"/>
                  </a:lnTo>
                  <a:lnTo>
                    <a:pt x="16" y="33"/>
                  </a:lnTo>
                  <a:lnTo>
                    <a:pt x="5" y="44"/>
                  </a:lnTo>
                  <a:lnTo>
                    <a:pt x="0" y="55"/>
                  </a:lnTo>
                  <a:lnTo>
                    <a:pt x="0" y="69"/>
                  </a:lnTo>
                  <a:lnTo>
                    <a:pt x="1" y="82"/>
                  </a:lnTo>
                  <a:lnTo>
                    <a:pt x="8" y="96"/>
                  </a:lnTo>
                  <a:lnTo>
                    <a:pt x="18" y="107"/>
                  </a:lnTo>
                  <a:lnTo>
                    <a:pt x="32" y="116"/>
                  </a:lnTo>
                  <a:lnTo>
                    <a:pt x="53" y="122"/>
                  </a:lnTo>
                  <a:lnTo>
                    <a:pt x="81" y="125"/>
                  </a:lnTo>
                  <a:lnTo>
                    <a:pt x="112" y="121"/>
                  </a:lnTo>
                  <a:lnTo>
                    <a:pt x="142" y="118"/>
                  </a:lnTo>
                  <a:lnTo>
                    <a:pt x="172" y="112"/>
                  </a:lnTo>
                  <a:lnTo>
                    <a:pt x="211" y="103"/>
                  </a:lnTo>
                  <a:lnTo>
                    <a:pt x="244" y="99"/>
                  </a:lnTo>
                  <a:lnTo>
                    <a:pt x="287" y="96"/>
                  </a:lnTo>
                  <a:lnTo>
                    <a:pt x="332" y="92"/>
                  </a:lnTo>
                  <a:lnTo>
                    <a:pt x="371" y="90"/>
                  </a:lnTo>
                  <a:lnTo>
                    <a:pt x="401" y="93"/>
                  </a:lnTo>
                  <a:lnTo>
                    <a:pt x="434" y="102"/>
                  </a:lnTo>
                  <a:lnTo>
                    <a:pt x="453" y="110"/>
                  </a:lnTo>
                  <a:lnTo>
                    <a:pt x="474" y="115"/>
                  </a:lnTo>
                  <a:lnTo>
                    <a:pt x="494" y="119"/>
                  </a:lnTo>
                  <a:lnTo>
                    <a:pt x="515" y="117"/>
                  </a:lnTo>
                  <a:lnTo>
                    <a:pt x="530" y="111"/>
                  </a:lnTo>
                  <a:lnTo>
                    <a:pt x="542" y="103"/>
                  </a:lnTo>
                  <a:lnTo>
                    <a:pt x="550" y="90"/>
                  </a:lnTo>
                  <a:lnTo>
                    <a:pt x="552" y="76"/>
                  </a:lnTo>
                  <a:lnTo>
                    <a:pt x="548" y="64"/>
                  </a:lnTo>
                  <a:lnTo>
                    <a:pt x="539" y="52"/>
                  </a:lnTo>
                  <a:lnTo>
                    <a:pt x="526" y="41"/>
                  </a:lnTo>
                  <a:lnTo>
                    <a:pt x="510" y="32"/>
                  </a:lnTo>
                  <a:lnTo>
                    <a:pt x="485" y="21"/>
                  </a:lnTo>
                  <a:lnTo>
                    <a:pt x="464" y="14"/>
                  </a:lnTo>
                  <a:lnTo>
                    <a:pt x="438" y="8"/>
                  </a:lnTo>
                  <a:lnTo>
                    <a:pt x="117" y="0"/>
                  </a:lnTo>
                  <a:close/>
                </a:path>
              </a:pathLst>
            </a:custGeom>
            <a:solidFill>
              <a:srgbClr val="00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87" name="Freeform 15"/>
            <p:cNvSpPr>
              <a:spLocks/>
            </p:cNvSpPr>
            <p:nvPr/>
          </p:nvSpPr>
          <p:spPr bwMode="auto">
            <a:xfrm>
              <a:off x="1797" y="2922"/>
              <a:ext cx="338" cy="251"/>
            </a:xfrm>
            <a:custGeom>
              <a:avLst/>
              <a:gdLst>
                <a:gd name="T0" fmla="*/ 0 w 338"/>
                <a:gd name="T1" fmla="*/ 213 h 251"/>
                <a:gd name="T2" fmla="*/ 0 w 338"/>
                <a:gd name="T3" fmla="*/ 166 h 251"/>
                <a:gd name="T4" fmla="*/ 2 w 338"/>
                <a:gd name="T5" fmla="*/ 136 h 251"/>
                <a:gd name="T6" fmla="*/ 5 w 338"/>
                <a:gd name="T7" fmla="*/ 114 h 251"/>
                <a:gd name="T8" fmla="*/ 12 w 338"/>
                <a:gd name="T9" fmla="*/ 93 h 251"/>
                <a:gd name="T10" fmla="*/ 22 w 338"/>
                <a:gd name="T11" fmla="*/ 73 h 251"/>
                <a:gd name="T12" fmla="*/ 34 w 338"/>
                <a:gd name="T13" fmla="*/ 54 h 251"/>
                <a:gd name="T14" fmla="*/ 49 w 338"/>
                <a:gd name="T15" fmla="*/ 37 h 251"/>
                <a:gd name="T16" fmla="*/ 65 w 338"/>
                <a:gd name="T17" fmla="*/ 25 h 251"/>
                <a:gd name="T18" fmla="*/ 88 w 338"/>
                <a:gd name="T19" fmla="*/ 15 h 251"/>
                <a:gd name="T20" fmla="*/ 116 w 338"/>
                <a:gd name="T21" fmla="*/ 6 h 251"/>
                <a:gd name="T22" fmla="*/ 143 w 338"/>
                <a:gd name="T23" fmla="*/ 2 h 251"/>
                <a:gd name="T24" fmla="*/ 174 w 338"/>
                <a:gd name="T25" fmla="*/ 0 h 251"/>
                <a:gd name="T26" fmla="*/ 201 w 338"/>
                <a:gd name="T27" fmla="*/ 0 h 251"/>
                <a:gd name="T28" fmla="*/ 230 w 338"/>
                <a:gd name="T29" fmla="*/ 5 h 251"/>
                <a:gd name="T30" fmla="*/ 260 w 338"/>
                <a:gd name="T31" fmla="*/ 13 h 251"/>
                <a:gd name="T32" fmla="*/ 278 w 338"/>
                <a:gd name="T33" fmla="*/ 23 h 251"/>
                <a:gd name="T34" fmla="*/ 293 w 338"/>
                <a:gd name="T35" fmla="*/ 36 h 251"/>
                <a:gd name="T36" fmla="*/ 308 w 338"/>
                <a:gd name="T37" fmla="*/ 54 h 251"/>
                <a:gd name="T38" fmla="*/ 320 w 338"/>
                <a:gd name="T39" fmla="*/ 77 h 251"/>
                <a:gd name="T40" fmla="*/ 330 w 338"/>
                <a:gd name="T41" fmla="*/ 107 h 251"/>
                <a:gd name="T42" fmla="*/ 335 w 338"/>
                <a:gd name="T43" fmla="*/ 140 h 251"/>
                <a:gd name="T44" fmla="*/ 338 w 338"/>
                <a:gd name="T45" fmla="*/ 172 h 251"/>
                <a:gd name="T46" fmla="*/ 338 w 338"/>
                <a:gd name="T47" fmla="*/ 215 h 251"/>
                <a:gd name="T48" fmla="*/ 285 w 338"/>
                <a:gd name="T49" fmla="*/ 237 h 251"/>
                <a:gd name="T50" fmla="*/ 183 w 338"/>
                <a:gd name="T51" fmla="*/ 251 h 251"/>
                <a:gd name="T52" fmla="*/ 69 w 338"/>
                <a:gd name="T53" fmla="*/ 245 h 251"/>
                <a:gd name="T54" fmla="*/ 0 w 338"/>
                <a:gd name="T55" fmla="*/ 2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8" h="251">
                  <a:moveTo>
                    <a:pt x="0" y="213"/>
                  </a:moveTo>
                  <a:lnTo>
                    <a:pt x="0" y="166"/>
                  </a:lnTo>
                  <a:lnTo>
                    <a:pt x="2" y="136"/>
                  </a:lnTo>
                  <a:lnTo>
                    <a:pt x="5" y="114"/>
                  </a:lnTo>
                  <a:lnTo>
                    <a:pt x="12" y="93"/>
                  </a:lnTo>
                  <a:lnTo>
                    <a:pt x="22" y="73"/>
                  </a:lnTo>
                  <a:lnTo>
                    <a:pt x="34" y="54"/>
                  </a:lnTo>
                  <a:lnTo>
                    <a:pt x="49" y="37"/>
                  </a:lnTo>
                  <a:lnTo>
                    <a:pt x="65" y="25"/>
                  </a:lnTo>
                  <a:lnTo>
                    <a:pt x="88" y="15"/>
                  </a:lnTo>
                  <a:lnTo>
                    <a:pt x="116" y="6"/>
                  </a:lnTo>
                  <a:lnTo>
                    <a:pt x="143" y="2"/>
                  </a:lnTo>
                  <a:lnTo>
                    <a:pt x="174" y="0"/>
                  </a:lnTo>
                  <a:lnTo>
                    <a:pt x="201" y="0"/>
                  </a:lnTo>
                  <a:lnTo>
                    <a:pt x="230" y="5"/>
                  </a:lnTo>
                  <a:lnTo>
                    <a:pt x="260" y="13"/>
                  </a:lnTo>
                  <a:lnTo>
                    <a:pt x="278" y="23"/>
                  </a:lnTo>
                  <a:lnTo>
                    <a:pt x="293" y="36"/>
                  </a:lnTo>
                  <a:lnTo>
                    <a:pt x="308" y="54"/>
                  </a:lnTo>
                  <a:lnTo>
                    <a:pt x="320" y="77"/>
                  </a:lnTo>
                  <a:lnTo>
                    <a:pt x="330" y="107"/>
                  </a:lnTo>
                  <a:lnTo>
                    <a:pt x="335" y="140"/>
                  </a:lnTo>
                  <a:lnTo>
                    <a:pt x="338" y="172"/>
                  </a:lnTo>
                  <a:lnTo>
                    <a:pt x="338" y="215"/>
                  </a:lnTo>
                  <a:lnTo>
                    <a:pt x="285" y="237"/>
                  </a:lnTo>
                  <a:lnTo>
                    <a:pt x="183" y="251"/>
                  </a:lnTo>
                  <a:lnTo>
                    <a:pt x="69" y="245"/>
                  </a:lnTo>
                  <a:lnTo>
                    <a:pt x="0" y="213"/>
                  </a:lnTo>
                  <a:close/>
                </a:path>
              </a:pathLst>
            </a:custGeom>
            <a:solidFill>
              <a:srgbClr val="00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88" name="Freeform 16"/>
            <p:cNvSpPr>
              <a:spLocks/>
            </p:cNvSpPr>
            <p:nvPr/>
          </p:nvSpPr>
          <p:spPr bwMode="auto">
            <a:xfrm>
              <a:off x="1797" y="3122"/>
              <a:ext cx="338" cy="61"/>
            </a:xfrm>
            <a:custGeom>
              <a:avLst/>
              <a:gdLst>
                <a:gd name="T0" fmla="*/ 0 w 338"/>
                <a:gd name="T1" fmla="*/ 7 h 61"/>
                <a:gd name="T2" fmla="*/ 15 w 338"/>
                <a:gd name="T3" fmla="*/ 18 h 61"/>
                <a:gd name="T4" fmla="*/ 29 w 338"/>
                <a:gd name="T5" fmla="*/ 24 h 61"/>
                <a:gd name="T6" fmla="*/ 52 w 338"/>
                <a:gd name="T7" fmla="*/ 30 h 61"/>
                <a:gd name="T8" fmla="*/ 79 w 338"/>
                <a:gd name="T9" fmla="*/ 33 h 61"/>
                <a:gd name="T10" fmla="*/ 116 w 338"/>
                <a:gd name="T11" fmla="*/ 36 h 61"/>
                <a:gd name="T12" fmla="*/ 146 w 338"/>
                <a:gd name="T13" fmla="*/ 38 h 61"/>
                <a:gd name="T14" fmla="*/ 176 w 338"/>
                <a:gd name="T15" fmla="*/ 40 h 61"/>
                <a:gd name="T16" fmla="*/ 215 w 338"/>
                <a:gd name="T17" fmla="*/ 36 h 61"/>
                <a:gd name="T18" fmla="*/ 257 w 338"/>
                <a:gd name="T19" fmla="*/ 31 h 61"/>
                <a:gd name="T20" fmla="*/ 288 w 338"/>
                <a:gd name="T21" fmla="*/ 25 h 61"/>
                <a:gd name="T22" fmla="*/ 314 w 338"/>
                <a:gd name="T23" fmla="*/ 16 h 61"/>
                <a:gd name="T24" fmla="*/ 331 w 338"/>
                <a:gd name="T25" fmla="*/ 4 h 61"/>
                <a:gd name="T26" fmla="*/ 338 w 338"/>
                <a:gd name="T27" fmla="*/ 0 h 61"/>
                <a:gd name="T28" fmla="*/ 338 w 338"/>
                <a:gd name="T29" fmla="*/ 26 h 61"/>
                <a:gd name="T30" fmla="*/ 324 w 338"/>
                <a:gd name="T31" fmla="*/ 34 h 61"/>
                <a:gd name="T32" fmla="*/ 313 w 338"/>
                <a:gd name="T33" fmla="*/ 40 h 61"/>
                <a:gd name="T34" fmla="*/ 299 w 338"/>
                <a:gd name="T35" fmla="*/ 45 h 61"/>
                <a:gd name="T36" fmla="*/ 280 w 338"/>
                <a:gd name="T37" fmla="*/ 51 h 61"/>
                <a:gd name="T38" fmla="*/ 251 w 338"/>
                <a:gd name="T39" fmla="*/ 56 h 61"/>
                <a:gd name="T40" fmla="*/ 209 w 338"/>
                <a:gd name="T41" fmla="*/ 59 h 61"/>
                <a:gd name="T42" fmla="*/ 178 w 338"/>
                <a:gd name="T43" fmla="*/ 61 h 61"/>
                <a:gd name="T44" fmla="*/ 137 w 338"/>
                <a:gd name="T45" fmla="*/ 60 h 61"/>
                <a:gd name="T46" fmla="*/ 100 w 338"/>
                <a:gd name="T47" fmla="*/ 57 h 61"/>
                <a:gd name="T48" fmla="*/ 64 w 338"/>
                <a:gd name="T49" fmla="*/ 56 h 61"/>
                <a:gd name="T50" fmla="*/ 40 w 338"/>
                <a:gd name="T51" fmla="*/ 51 h 61"/>
                <a:gd name="T52" fmla="*/ 14 w 338"/>
                <a:gd name="T53" fmla="*/ 42 h 61"/>
                <a:gd name="T54" fmla="*/ 0 w 338"/>
                <a:gd name="T55" fmla="*/ 34 h 61"/>
                <a:gd name="T56" fmla="*/ 0 w 338"/>
                <a:gd name="T5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8" h="61">
                  <a:moveTo>
                    <a:pt x="0" y="7"/>
                  </a:moveTo>
                  <a:lnTo>
                    <a:pt x="15" y="18"/>
                  </a:lnTo>
                  <a:lnTo>
                    <a:pt x="29" y="24"/>
                  </a:lnTo>
                  <a:lnTo>
                    <a:pt x="52" y="30"/>
                  </a:lnTo>
                  <a:lnTo>
                    <a:pt x="79" y="33"/>
                  </a:lnTo>
                  <a:lnTo>
                    <a:pt x="116" y="36"/>
                  </a:lnTo>
                  <a:lnTo>
                    <a:pt x="146" y="38"/>
                  </a:lnTo>
                  <a:lnTo>
                    <a:pt x="176" y="40"/>
                  </a:lnTo>
                  <a:lnTo>
                    <a:pt x="215" y="36"/>
                  </a:lnTo>
                  <a:lnTo>
                    <a:pt x="257" y="31"/>
                  </a:lnTo>
                  <a:lnTo>
                    <a:pt x="288" y="25"/>
                  </a:lnTo>
                  <a:lnTo>
                    <a:pt x="314" y="16"/>
                  </a:lnTo>
                  <a:lnTo>
                    <a:pt x="331" y="4"/>
                  </a:lnTo>
                  <a:lnTo>
                    <a:pt x="338" y="0"/>
                  </a:lnTo>
                  <a:lnTo>
                    <a:pt x="338" y="26"/>
                  </a:lnTo>
                  <a:lnTo>
                    <a:pt x="324" y="34"/>
                  </a:lnTo>
                  <a:lnTo>
                    <a:pt x="313" y="40"/>
                  </a:lnTo>
                  <a:lnTo>
                    <a:pt x="299" y="45"/>
                  </a:lnTo>
                  <a:lnTo>
                    <a:pt x="280" y="51"/>
                  </a:lnTo>
                  <a:lnTo>
                    <a:pt x="251" y="56"/>
                  </a:lnTo>
                  <a:lnTo>
                    <a:pt x="209" y="59"/>
                  </a:lnTo>
                  <a:lnTo>
                    <a:pt x="178" y="61"/>
                  </a:lnTo>
                  <a:lnTo>
                    <a:pt x="137" y="60"/>
                  </a:lnTo>
                  <a:lnTo>
                    <a:pt x="100" y="57"/>
                  </a:lnTo>
                  <a:lnTo>
                    <a:pt x="64" y="56"/>
                  </a:lnTo>
                  <a:lnTo>
                    <a:pt x="40" y="51"/>
                  </a:lnTo>
                  <a:lnTo>
                    <a:pt x="14" y="42"/>
                  </a:lnTo>
                  <a:lnTo>
                    <a:pt x="0" y="34"/>
                  </a:lnTo>
                  <a:lnTo>
                    <a:pt x="0" y="7"/>
                  </a:lnTo>
                  <a:close/>
                </a:path>
              </a:pathLst>
            </a:custGeom>
            <a:solidFill>
              <a:srgbClr val="00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10289" name="Group 17"/>
          <p:cNvGrpSpPr>
            <a:grpSpLocks/>
          </p:cNvGrpSpPr>
          <p:nvPr/>
        </p:nvGrpSpPr>
        <p:grpSpPr bwMode="auto">
          <a:xfrm rot="-1730000">
            <a:off x="3784600" y="622640"/>
            <a:ext cx="1981200" cy="990600"/>
            <a:chOff x="1694" y="2922"/>
            <a:chExt cx="552" cy="289"/>
          </a:xfrm>
        </p:grpSpPr>
        <p:sp>
          <p:nvSpPr>
            <p:cNvPr id="310290" name="Freeform 18"/>
            <p:cNvSpPr>
              <a:spLocks/>
            </p:cNvSpPr>
            <p:nvPr/>
          </p:nvSpPr>
          <p:spPr bwMode="auto">
            <a:xfrm>
              <a:off x="1802" y="3127"/>
              <a:ext cx="389" cy="81"/>
            </a:xfrm>
            <a:custGeom>
              <a:avLst/>
              <a:gdLst>
                <a:gd name="T0" fmla="*/ 0 w 389"/>
                <a:gd name="T1" fmla="*/ 81 h 81"/>
                <a:gd name="T2" fmla="*/ 171 w 389"/>
                <a:gd name="T3" fmla="*/ 75 h 81"/>
                <a:gd name="T4" fmla="*/ 244 w 389"/>
                <a:gd name="T5" fmla="*/ 70 h 81"/>
                <a:gd name="T6" fmla="*/ 320 w 389"/>
                <a:gd name="T7" fmla="*/ 72 h 81"/>
                <a:gd name="T8" fmla="*/ 389 w 389"/>
                <a:gd name="T9" fmla="*/ 77 h 81"/>
                <a:gd name="T10" fmla="*/ 334 w 389"/>
                <a:gd name="T11" fmla="*/ 32 h 81"/>
                <a:gd name="T12" fmla="*/ 139 w 389"/>
                <a:gd name="T13" fmla="*/ 0 h 81"/>
                <a:gd name="T14" fmla="*/ 32 w 389"/>
                <a:gd name="T15" fmla="*/ 54 h 81"/>
                <a:gd name="T16" fmla="*/ 0 w 389"/>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9" h="81">
                  <a:moveTo>
                    <a:pt x="0" y="81"/>
                  </a:moveTo>
                  <a:lnTo>
                    <a:pt x="171" y="75"/>
                  </a:lnTo>
                  <a:lnTo>
                    <a:pt x="244" y="70"/>
                  </a:lnTo>
                  <a:lnTo>
                    <a:pt x="320" y="72"/>
                  </a:lnTo>
                  <a:lnTo>
                    <a:pt x="389" y="77"/>
                  </a:lnTo>
                  <a:lnTo>
                    <a:pt x="334" y="32"/>
                  </a:lnTo>
                  <a:lnTo>
                    <a:pt x="139" y="0"/>
                  </a:lnTo>
                  <a:lnTo>
                    <a:pt x="32" y="54"/>
                  </a:lnTo>
                  <a:lnTo>
                    <a:pt x="0" y="81"/>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91" name="Freeform 19"/>
            <p:cNvSpPr>
              <a:spLocks/>
            </p:cNvSpPr>
            <p:nvPr/>
          </p:nvSpPr>
          <p:spPr bwMode="auto">
            <a:xfrm>
              <a:off x="1694" y="3086"/>
              <a:ext cx="552" cy="125"/>
            </a:xfrm>
            <a:custGeom>
              <a:avLst/>
              <a:gdLst>
                <a:gd name="T0" fmla="*/ 117 w 552"/>
                <a:gd name="T1" fmla="*/ 0 h 125"/>
                <a:gd name="T2" fmla="*/ 94 w 552"/>
                <a:gd name="T3" fmla="*/ 3 h 125"/>
                <a:gd name="T4" fmla="*/ 69 w 552"/>
                <a:gd name="T5" fmla="*/ 7 h 125"/>
                <a:gd name="T6" fmla="*/ 48 w 552"/>
                <a:gd name="T7" fmla="*/ 14 h 125"/>
                <a:gd name="T8" fmla="*/ 31 w 552"/>
                <a:gd name="T9" fmla="*/ 22 h 125"/>
                <a:gd name="T10" fmla="*/ 16 w 552"/>
                <a:gd name="T11" fmla="*/ 33 h 125"/>
                <a:gd name="T12" fmla="*/ 5 w 552"/>
                <a:gd name="T13" fmla="*/ 44 h 125"/>
                <a:gd name="T14" fmla="*/ 0 w 552"/>
                <a:gd name="T15" fmla="*/ 55 h 125"/>
                <a:gd name="T16" fmla="*/ 0 w 552"/>
                <a:gd name="T17" fmla="*/ 69 h 125"/>
                <a:gd name="T18" fmla="*/ 1 w 552"/>
                <a:gd name="T19" fmla="*/ 82 h 125"/>
                <a:gd name="T20" fmla="*/ 8 w 552"/>
                <a:gd name="T21" fmla="*/ 96 h 125"/>
                <a:gd name="T22" fmla="*/ 18 w 552"/>
                <a:gd name="T23" fmla="*/ 107 h 125"/>
                <a:gd name="T24" fmla="*/ 32 w 552"/>
                <a:gd name="T25" fmla="*/ 116 h 125"/>
                <a:gd name="T26" fmla="*/ 53 w 552"/>
                <a:gd name="T27" fmla="*/ 122 h 125"/>
                <a:gd name="T28" fmla="*/ 81 w 552"/>
                <a:gd name="T29" fmla="*/ 125 h 125"/>
                <a:gd name="T30" fmla="*/ 112 w 552"/>
                <a:gd name="T31" fmla="*/ 121 h 125"/>
                <a:gd name="T32" fmla="*/ 142 w 552"/>
                <a:gd name="T33" fmla="*/ 118 h 125"/>
                <a:gd name="T34" fmla="*/ 172 w 552"/>
                <a:gd name="T35" fmla="*/ 112 h 125"/>
                <a:gd name="T36" fmla="*/ 211 w 552"/>
                <a:gd name="T37" fmla="*/ 103 h 125"/>
                <a:gd name="T38" fmla="*/ 244 w 552"/>
                <a:gd name="T39" fmla="*/ 99 h 125"/>
                <a:gd name="T40" fmla="*/ 287 w 552"/>
                <a:gd name="T41" fmla="*/ 96 h 125"/>
                <a:gd name="T42" fmla="*/ 332 w 552"/>
                <a:gd name="T43" fmla="*/ 92 h 125"/>
                <a:gd name="T44" fmla="*/ 371 w 552"/>
                <a:gd name="T45" fmla="*/ 90 h 125"/>
                <a:gd name="T46" fmla="*/ 401 w 552"/>
                <a:gd name="T47" fmla="*/ 93 h 125"/>
                <a:gd name="T48" fmla="*/ 434 w 552"/>
                <a:gd name="T49" fmla="*/ 102 h 125"/>
                <a:gd name="T50" fmla="*/ 453 w 552"/>
                <a:gd name="T51" fmla="*/ 110 h 125"/>
                <a:gd name="T52" fmla="*/ 474 w 552"/>
                <a:gd name="T53" fmla="*/ 115 h 125"/>
                <a:gd name="T54" fmla="*/ 494 w 552"/>
                <a:gd name="T55" fmla="*/ 119 h 125"/>
                <a:gd name="T56" fmla="*/ 515 w 552"/>
                <a:gd name="T57" fmla="*/ 117 h 125"/>
                <a:gd name="T58" fmla="*/ 530 w 552"/>
                <a:gd name="T59" fmla="*/ 111 h 125"/>
                <a:gd name="T60" fmla="*/ 542 w 552"/>
                <a:gd name="T61" fmla="*/ 103 h 125"/>
                <a:gd name="T62" fmla="*/ 550 w 552"/>
                <a:gd name="T63" fmla="*/ 90 h 125"/>
                <a:gd name="T64" fmla="*/ 552 w 552"/>
                <a:gd name="T65" fmla="*/ 76 h 125"/>
                <a:gd name="T66" fmla="*/ 548 w 552"/>
                <a:gd name="T67" fmla="*/ 64 h 125"/>
                <a:gd name="T68" fmla="*/ 539 w 552"/>
                <a:gd name="T69" fmla="*/ 52 h 125"/>
                <a:gd name="T70" fmla="*/ 526 w 552"/>
                <a:gd name="T71" fmla="*/ 41 h 125"/>
                <a:gd name="T72" fmla="*/ 510 w 552"/>
                <a:gd name="T73" fmla="*/ 32 h 125"/>
                <a:gd name="T74" fmla="*/ 485 w 552"/>
                <a:gd name="T75" fmla="*/ 21 h 125"/>
                <a:gd name="T76" fmla="*/ 464 w 552"/>
                <a:gd name="T77" fmla="*/ 14 h 125"/>
                <a:gd name="T78" fmla="*/ 438 w 552"/>
                <a:gd name="T79" fmla="*/ 8 h 125"/>
                <a:gd name="T80" fmla="*/ 117 w 552"/>
                <a:gd name="T8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2" h="125">
                  <a:moveTo>
                    <a:pt x="117" y="0"/>
                  </a:moveTo>
                  <a:lnTo>
                    <a:pt x="94" y="3"/>
                  </a:lnTo>
                  <a:lnTo>
                    <a:pt x="69" y="7"/>
                  </a:lnTo>
                  <a:lnTo>
                    <a:pt x="48" y="14"/>
                  </a:lnTo>
                  <a:lnTo>
                    <a:pt x="31" y="22"/>
                  </a:lnTo>
                  <a:lnTo>
                    <a:pt x="16" y="33"/>
                  </a:lnTo>
                  <a:lnTo>
                    <a:pt x="5" y="44"/>
                  </a:lnTo>
                  <a:lnTo>
                    <a:pt x="0" y="55"/>
                  </a:lnTo>
                  <a:lnTo>
                    <a:pt x="0" y="69"/>
                  </a:lnTo>
                  <a:lnTo>
                    <a:pt x="1" y="82"/>
                  </a:lnTo>
                  <a:lnTo>
                    <a:pt x="8" y="96"/>
                  </a:lnTo>
                  <a:lnTo>
                    <a:pt x="18" y="107"/>
                  </a:lnTo>
                  <a:lnTo>
                    <a:pt x="32" y="116"/>
                  </a:lnTo>
                  <a:lnTo>
                    <a:pt x="53" y="122"/>
                  </a:lnTo>
                  <a:lnTo>
                    <a:pt x="81" y="125"/>
                  </a:lnTo>
                  <a:lnTo>
                    <a:pt x="112" y="121"/>
                  </a:lnTo>
                  <a:lnTo>
                    <a:pt x="142" y="118"/>
                  </a:lnTo>
                  <a:lnTo>
                    <a:pt x="172" y="112"/>
                  </a:lnTo>
                  <a:lnTo>
                    <a:pt x="211" y="103"/>
                  </a:lnTo>
                  <a:lnTo>
                    <a:pt x="244" y="99"/>
                  </a:lnTo>
                  <a:lnTo>
                    <a:pt x="287" y="96"/>
                  </a:lnTo>
                  <a:lnTo>
                    <a:pt x="332" y="92"/>
                  </a:lnTo>
                  <a:lnTo>
                    <a:pt x="371" y="90"/>
                  </a:lnTo>
                  <a:lnTo>
                    <a:pt x="401" y="93"/>
                  </a:lnTo>
                  <a:lnTo>
                    <a:pt x="434" y="102"/>
                  </a:lnTo>
                  <a:lnTo>
                    <a:pt x="453" y="110"/>
                  </a:lnTo>
                  <a:lnTo>
                    <a:pt x="474" y="115"/>
                  </a:lnTo>
                  <a:lnTo>
                    <a:pt x="494" y="119"/>
                  </a:lnTo>
                  <a:lnTo>
                    <a:pt x="515" y="117"/>
                  </a:lnTo>
                  <a:lnTo>
                    <a:pt x="530" y="111"/>
                  </a:lnTo>
                  <a:lnTo>
                    <a:pt x="542" y="103"/>
                  </a:lnTo>
                  <a:lnTo>
                    <a:pt x="550" y="90"/>
                  </a:lnTo>
                  <a:lnTo>
                    <a:pt x="552" y="76"/>
                  </a:lnTo>
                  <a:lnTo>
                    <a:pt x="548" y="64"/>
                  </a:lnTo>
                  <a:lnTo>
                    <a:pt x="539" y="52"/>
                  </a:lnTo>
                  <a:lnTo>
                    <a:pt x="526" y="41"/>
                  </a:lnTo>
                  <a:lnTo>
                    <a:pt x="510" y="32"/>
                  </a:lnTo>
                  <a:lnTo>
                    <a:pt x="485" y="21"/>
                  </a:lnTo>
                  <a:lnTo>
                    <a:pt x="464" y="14"/>
                  </a:lnTo>
                  <a:lnTo>
                    <a:pt x="438" y="8"/>
                  </a:lnTo>
                  <a:lnTo>
                    <a:pt x="117" y="0"/>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92" name="Freeform 20"/>
            <p:cNvSpPr>
              <a:spLocks/>
            </p:cNvSpPr>
            <p:nvPr/>
          </p:nvSpPr>
          <p:spPr bwMode="auto">
            <a:xfrm>
              <a:off x="1797" y="2922"/>
              <a:ext cx="338" cy="251"/>
            </a:xfrm>
            <a:custGeom>
              <a:avLst/>
              <a:gdLst>
                <a:gd name="T0" fmla="*/ 0 w 338"/>
                <a:gd name="T1" fmla="*/ 213 h 251"/>
                <a:gd name="T2" fmla="*/ 0 w 338"/>
                <a:gd name="T3" fmla="*/ 166 h 251"/>
                <a:gd name="T4" fmla="*/ 2 w 338"/>
                <a:gd name="T5" fmla="*/ 136 h 251"/>
                <a:gd name="T6" fmla="*/ 5 w 338"/>
                <a:gd name="T7" fmla="*/ 114 h 251"/>
                <a:gd name="T8" fmla="*/ 12 w 338"/>
                <a:gd name="T9" fmla="*/ 93 h 251"/>
                <a:gd name="T10" fmla="*/ 22 w 338"/>
                <a:gd name="T11" fmla="*/ 73 h 251"/>
                <a:gd name="T12" fmla="*/ 34 w 338"/>
                <a:gd name="T13" fmla="*/ 54 h 251"/>
                <a:gd name="T14" fmla="*/ 49 w 338"/>
                <a:gd name="T15" fmla="*/ 37 h 251"/>
                <a:gd name="T16" fmla="*/ 65 w 338"/>
                <a:gd name="T17" fmla="*/ 25 h 251"/>
                <a:gd name="T18" fmla="*/ 88 w 338"/>
                <a:gd name="T19" fmla="*/ 15 h 251"/>
                <a:gd name="T20" fmla="*/ 116 w 338"/>
                <a:gd name="T21" fmla="*/ 6 h 251"/>
                <a:gd name="T22" fmla="*/ 143 w 338"/>
                <a:gd name="T23" fmla="*/ 2 h 251"/>
                <a:gd name="T24" fmla="*/ 174 w 338"/>
                <a:gd name="T25" fmla="*/ 0 h 251"/>
                <a:gd name="T26" fmla="*/ 201 w 338"/>
                <a:gd name="T27" fmla="*/ 0 h 251"/>
                <a:gd name="T28" fmla="*/ 230 w 338"/>
                <a:gd name="T29" fmla="*/ 5 h 251"/>
                <a:gd name="T30" fmla="*/ 260 w 338"/>
                <a:gd name="T31" fmla="*/ 13 h 251"/>
                <a:gd name="T32" fmla="*/ 278 w 338"/>
                <a:gd name="T33" fmla="*/ 23 h 251"/>
                <a:gd name="T34" fmla="*/ 293 w 338"/>
                <a:gd name="T35" fmla="*/ 36 h 251"/>
                <a:gd name="T36" fmla="*/ 308 w 338"/>
                <a:gd name="T37" fmla="*/ 54 h 251"/>
                <a:gd name="T38" fmla="*/ 320 w 338"/>
                <a:gd name="T39" fmla="*/ 77 h 251"/>
                <a:gd name="T40" fmla="*/ 330 w 338"/>
                <a:gd name="T41" fmla="*/ 107 h 251"/>
                <a:gd name="T42" fmla="*/ 335 w 338"/>
                <a:gd name="T43" fmla="*/ 140 h 251"/>
                <a:gd name="T44" fmla="*/ 338 w 338"/>
                <a:gd name="T45" fmla="*/ 172 h 251"/>
                <a:gd name="T46" fmla="*/ 338 w 338"/>
                <a:gd name="T47" fmla="*/ 215 h 251"/>
                <a:gd name="T48" fmla="*/ 285 w 338"/>
                <a:gd name="T49" fmla="*/ 237 h 251"/>
                <a:gd name="T50" fmla="*/ 183 w 338"/>
                <a:gd name="T51" fmla="*/ 251 h 251"/>
                <a:gd name="T52" fmla="*/ 69 w 338"/>
                <a:gd name="T53" fmla="*/ 245 h 251"/>
                <a:gd name="T54" fmla="*/ 0 w 338"/>
                <a:gd name="T55" fmla="*/ 2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8" h="251">
                  <a:moveTo>
                    <a:pt x="0" y="213"/>
                  </a:moveTo>
                  <a:lnTo>
                    <a:pt x="0" y="166"/>
                  </a:lnTo>
                  <a:lnTo>
                    <a:pt x="2" y="136"/>
                  </a:lnTo>
                  <a:lnTo>
                    <a:pt x="5" y="114"/>
                  </a:lnTo>
                  <a:lnTo>
                    <a:pt x="12" y="93"/>
                  </a:lnTo>
                  <a:lnTo>
                    <a:pt x="22" y="73"/>
                  </a:lnTo>
                  <a:lnTo>
                    <a:pt x="34" y="54"/>
                  </a:lnTo>
                  <a:lnTo>
                    <a:pt x="49" y="37"/>
                  </a:lnTo>
                  <a:lnTo>
                    <a:pt x="65" y="25"/>
                  </a:lnTo>
                  <a:lnTo>
                    <a:pt x="88" y="15"/>
                  </a:lnTo>
                  <a:lnTo>
                    <a:pt x="116" y="6"/>
                  </a:lnTo>
                  <a:lnTo>
                    <a:pt x="143" y="2"/>
                  </a:lnTo>
                  <a:lnTo>
                    <a:pt x="174" y="0"/>
                  </a:lnTo>
                  <a:lnTo>
                    <a:pt x="201" y="0"/>
                  </a:lnTo>
                  <a:lnTo>
                    <a:pt x="230" y="5"/>
                  </a:lnTo>
                  <a:lnTo>
                    <a:pt x="260" y="13"/>
                  </a:lnTo>
                  <a:lnTo>
                    <a:pt x="278" y="23"/>
                  </a:lnTo>
                  <a:lnTo>
                    <a:pt x="293" y="36"/>
                  </a:lnTo>
                  <a:lnTo>
                    <a:pt x="308" y="54"/>
                  </a:lnTo>
                  <a:lnTo>
                    <a:pt x="320" y="77"/>
                  </a:lnTo>
                  <a:lnTo>
                    <a:pt x="330" y="107"/>
                  </a:lnTo>
                  <a:lnTo>
                    <a:pt x="335" y="140"/>
                  </a:lnTo>
                  <a:lnTo>
                    <a:pt x="338" y="172"/>
                  </a:lnTo>
                  <a:lnTo>
                    <a:pt x="338" y="215"/>
                  </a:lnTo>
                  <a:lnTo>
                    <a:pt x="285" y="237"/>
                  </a:lnTo>
                  <a:lnTo>
                    <a:pt x="183" y="251"/>
                  </a:lnTo>
                  <a:lnTo>
                    <a:pt x="69" y="245"/>
                  </a:lnTo>
                  <a:lnTo>
                    <a:pt x="0" y="213"/>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93" name="Freeform 21"/>
            <p:cNvSpPr>
              <a:spLocks/>
            </p:cNvSpPr>
            <p:nvPr/>
          </p:nvSpPr>
          <p:spPr bwMode="auto">
            <a:xfrm>
              <a:off x="1797" y="3122"/>
              <a:ext cx="338" cy="61"/>
            </a:xfrm>
            <a:custGeom>
              <a:avLst/>
              <a:gdLst>
                <a:gd name="T0" fmla="*/ 0 w 338"/>
                <a:gd name="T1" fmla="*/ 7 h 61"/>
                <a:gd name="T2" fmla="*/ 15 w 338"/>
                <a:gd name="T3" fmla="*/ 18 h 61"/>
                <a:gd name="T4" fmla="*/ 29 w 338"/>
                <a:gd name="T5" fmla="*/ 24 h 61"/>
                <a:gd name="T6" fmla="*/ 52 w 338"/>
                <a:gd name="T7" fmla="*/ 30 h 61"/>
                <a:gd name="T8" fmla="*/ 79 w 338"/>
                <a:gd name="T9" fmla="*/ 33 h 61"/>
                <a:gd name="T10" fmla="*/ 116 w 338"/>
                <a:gd name="T11" fmla="*/ 36 h 61"/>
                <a:gd name="T12" fmla="*/ 146 w 338"/>
                <a:gd name="T13" fmla="*/ 38 h 61"/>
                <a:gd name="T14" fmla="*/ 176 w 338"/>
                <a:gd name="T15" fmla="*/ 40 h 61"/>
                <a:gd name="T16" fmla="*/ 215 w 338"/>
                <a:gd name="T17" fmla="*/ 36 h 61"/>
                <a:gd name="T18" fmla="*/ 257 w 338"/>
                <a:gd name="T19" fmla="*/ 31 h 61"/>
                <a:gd name="T20" fmla="*/ 288 w 338"/>
                <a:gd name="T21" fmla="*/ 25 h 61"/>
                <a:gd name="T22" fmla="*/ 314 w 338"/>
                <a:gd name="T23" fmla="*/ 16 h 61"/>
                <a:gd name="T24" fmla="*/ 331 w 338"/>
                <a:gd name="T25" fmla="*/ 4 h 61"/>
                <a:gd name="T26" fmla="*/ 338 w 338"/>
                <a:gd name="T27" fmla="*/ 0 h 61"/>
                <a:gd name="T28" fmla="*/ 338 w 338"/>
                <a:gd name="T29" fmla="*/ 26 h 61"/>
                <a:gd name="T30" fmla="*/ 324 w 338"/>
                <a:gd name="T31" fmla="*/ 34 h 61"/>
                <a:gd name="T32" fmla="*/ 313 w 338"/>
                <a:gd name="T33" fmla="*/ 40 h 61"/>
                <a:gd name="T34" fmla="*/ 299 w 338"/>
                <a:gd name="T35" fmla="*/ 45 h 61"/>
                <a:gd name="T36" fmla="*/ 280 w 338"/>
                <a:gd name="T37" fmla="*/ 51 h 61"/>
                <a:gd name="T38" fmla="*/ 251 w 338"/>
                <a:gd name="T39" fmla="*/ 56 h 61"/>
                <a:gd name="T40" fmla="*/ 209 w 338"/>
                <a:gd name="T41" fmla="*/ 59 h 61"/>
                <a:gd name="T42" fmla="*/ 178 w 338"/>
                <a:gd name="T43" fmla="*/ 61 h 61"/>
                <a:gd name="T44" fmla="*/ 137 w 338"/>
                <a:gd name="T45" fmla="*/ 60 h 61"/>
                <a:gd name="T46" fmla="*/ 100 w 338"/>
                <a:gd name="T47" fmla="*/ 57 h 61"/>
                <a:gd name="T48" fmla="*/ 64 w 338"/>
                <a:gd name="T49" fmla="*/ 56 h 61"/>
                <a:gd name="T50" fmla="*/ 40 w 338"/>
                <a:gd name="T51" fmla="*/ 51 h 61"/>
                <a:gd name="T52" fmla="*/ 14 w 338"/>
                <a:gd name="T53" fmla="*/ 42 h 61"/>
                <a:gd name="T54" fmla="*/ 0 w 338"/>
                <a:gd name="T55" fmla="*/ 34 h 61"/>
                <a:gd name="T56" fmla="*/ 0 w 338"/>
                <a:gd name="T5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8" h="61">
                  <a:moveTo>
                    <a:pt x="0" y="7"/>
                  </a:moveTo>
                  <a:lnTo>
                    <a:pt x="15" y="18"/>
                  </a:lnTo>
                  <a:lnTo>
                    <a:pt x="29" y="24"/>
                  </a:lnTo>
                  <a:lnTo>
                    <a:pt x="52" y="30"/>
                  </a:lnTo>
                  <a:lnTo>
                    <a:pt x="79" y="33"/>
                  </a:lnTo>
                  <a:lnTo>
                    <a:pt x="116" y="36"/>
                  </a:lnTo>
                  <a:lnTo>
                    <a:pt x="146" y="38"/>
                  </a:lnTo>
                  <a:lnTo>
                    <a:pt x="176" y="40"/>
                  </a:lnTo>
                  <a:lnTo>
                    <a:pt x="215" y="36"/>
                  </a:lnTo>
                  <a:lnTo>
                    <a:pt x="257" y="31"/>
                  </a:lnTo>
                  <a:lnTo>
                    <a:pt x="288" y="25"/>
                  </a:lnTo>
                  <a:lnTo>
                    <a:pt x="314" y="16"/>
                  </a:lnTo>
                  <a:lnTo>
                    <a:pt x="331" y="4"/>
                  </a:lnTo>
                  <a:lnTo>
                    <a:pt x="338" y="0"/>
                  </a:lnTo>
                  <a:lnTo>
                    <a:pt x="338" y="26"/>
                  </a:lnTo>
                  <a:lnTo>
                    <a:pt x="324" y="34"/>
                  </a:lnTo>
                  <a:lnTo>
                    <a:pt x="313" y="40"/>
                  </a:lnTo>
                  <a:lnTo>
                    <a:pt x="299" y="45"/>
                  </a:lnTo>
                  <a:lnTo>
                    <a:pt x="280" y="51"/>
                  </a:lnTo>
                  <a:lnTo>
                    <a:pt x="251" y="56"/>
                  </a:lnTo>
                  <a:lnTo>
                    <a:pt x="209" y="59"/>
                  </a:lnTo>
                  <a:lnTo>
                    <a:pt x="178" y="61"/>
                  </a:lnTo>
                  <a:lnTo>
                    <a:pt x="137" y="60"/>
                  </a:lnTo>
                  <a:lnTo>
                    <a:pt x="100" y="57"/>
                  </a:lnTo>
                  <a:lnTo>
                    <a:pt x="64" y="56"/>
                  </a:lnTo>
                  <a:lnTo>
                    <a:pt x="40" y="51"/>
                  </a:lnTo>
                  <a:lnTo>
                    <a:pt x="14" y="42"/>
                  </a:lnTo>
                  <a:lnTo>
                    <a:pt x="0" y="34"/>
                  </a:lnTo>
                  <a:lnTo>
                    <a:pt x="0" y="7"/>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10294" name="Group 22"/>
          <p:cNvGrpSpPr>
            <a:grpSpLocks/>
          </p:cNvGrpSpPr>
          <p:nvPr/>
        </p:nvGrpSpPr>
        <p:grpSpPr bwMode="auto">
          <a:xfrm rot="-1567300">
            <a:off x="900113" y="4005263"/>
            <a:ext cx="1981200" cy="990600"/>
            <a:chOff x="1694" y="2922"/>
            <a:chExt cx="552" cy="289"/>
          </a:xfrm>
        </p:grpSpPr>
        <p:sp>
          <p:nvSpPr>
            <p:cNvPr id="310295" name="Freeform 23"/>
            <p:cNvSpPr>
              <a:spLocks/>
            </p:cNvSpPr>
            <p:nvPr/>
          </p:nvSpPr>
          <p:spPr bwMode="auto">
            <a:xfrm>
              <a:off x="1802" y="3127"/>
              <a:ext cx="389" cy="81"/>
            </a:xfrm>
            <a:custGeom>
              <a:avLst/>
              <a:gdLst>
                <a:gd name="T0" fmla="*/ 0 w 389"/>
                <a:gd name="T1" fmla="*/ 81 h 81"/>
                <a:gd name="T2" fmla="*/ 171 w 389"/>
                <a:gd name="T3" fmla="*/ 75 h 81"/>
                <a:gd name="T4" fmla="*/ 244 w 389"/>
                <a:gd name="T5" fmla="*/ 70 h 81"/>
                <a:gd name="T6" fmla="*/ 320 w 389"/>
                <a:gd name="T7" fmla="*/ 72 h 81"/>
                <a:gd name="T8" fmla="*/ 389 w 389"/>
                <a:gd name="T9" fmla="*/ 77 h 81"/>
                <a:gd name="T10" fmla="*/ 334 w 389"/>
                <a:gd name="T11" fmla="*/ 32 h 81"/>
                <a:gd name="T12" fmla="*/ 139 w 389"/>
                <a:gd name="T13" fmla="*/ 0 h 81"/>
                <a:gd name="T14" fmla="*/ 32 w 389"/>
                <a:gd name="T15" fmla="*/ 54 h 81"/>
                <a:gd name="T16" fmla="*/ 0 w 389"/>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9" h="81">
                  <a:moveTo>
                    <a:pt x="0" y="81"/>
                  </a:moveTo>
                  <a:lnTo>
                    <a:pt x="171" y="75"/>
                  </a:lnTo>
                  <a:lnTo>
                    <a:pt x="244" y="70"/>
                  </a:lnTo>
                  <a:lnTo>
                    <a:pt x="320" y="72"/>
                  </a:lnTo>
                  <a:lnTo>
                    <a:pt x="389" y="77"/>
                  </a:lnTo>
                  <a:lnTo>
                    <a:pt x="334" y="32"/>
                  </a:lnTo>
                  <a:lnTo>
                    <a:pt x="139" y="0"/>
                  </a:lnTo>
                  <a:lnTo>
                    <a:pt x="32" y="54"/>
                  </a:lnTo>
                  <a:lnTo>
                    <a:pt x="0" y="8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96" name="Freeform 24"/>
            <p:cNvSpPr>
              <a:spLocks/>
            </p:cNvSpPr>
            <p:nvPr/>
          </p:nvSpPr>
          <p:spPr bwMode="auto">
            <a:xfrm>
              <a:off x="1694" y="3086"/>
              <a:ext cx="552" cy="125"/>
            </a:xfrm>
            <a:custGeom>
              <a:avLst/>
              <a:gdLst>
                <a:gd name="T0" fmla="*/ 117 w 552"/>
                <a:gd name="T1" fmla="*/ 0 h 125"/>
                <a:gd name="T2" fmla="*/ 94 w 552"/>
                <a:gd name="T3" fmla="*/ 3 h 125"/>
                <a:gd name="T4" fmla="*/ 69 w 552"/>
                <a:gd name="T5" fmla="*/ 7 h 125"/>
                <a:gd name="T6" fmla="*/ 48 w 552"/>
                <a:gd name="T7" fmla="*/ 14 h 125"/>
                <a:gd name="T8" fmla="*/ 31 w 552"/>
                <a:gd name="T9" fmla="*/ 22 h 125"/>
                <a:gd name="T10" fmla="*/ 16 w 552"/>
                <a:gd name="T11" fmla="*/ 33 h 125"/>
                <a:gd name="T12" fmla="*/ 5 w 552"/>
                <a:gd name="T13" fmla="*/ 44 h 125"/>
                <a:gd name="T14" fmla="*/ 0 w 552"/>
                <a:gd name="T15" fmla="*/ 55 h 125"/>
                <a:gd name="T16" fmla="*/ 0 w 552"/>
                <a:gd name="T17" fmla="*/ 69 h 125"/>
                <a:gd name="T18" fmla="*/ 1 w 552"/>
                <a:gd name="T19" fmla="*/ 82 h 125"/>
                <a:gd name="T20" fmla="*/ 8 w 552"/>
                <a:gd name="T21" fmla="*/ 96 h 125"/>
                <a:gd name="T22" fmla="*/ 18 w 552"/>
                <a:gd name="T23" fmla="*/ 107 h 125"/>
                <a:gd name="T24" fmla="*/ 32 w 552"/>
                <a:gd name="T25" fmla="*/ 116 h 125"/>
                <a:gd name="T26" fmla="*/ 53 w 552"/>
                <a:gd name="T27" fmla="*/ 122 h 125"/>
                <a:gd name="T28" fmla="*/ 81 w 552"/>
                <a:gd name="T29" fmla="*/ 125 h 125"/>
                <a:gd name="T30" fmla="*/ 112 w 552"/>
                <a:gd name="T31" fmla="*/ 121 h 125"/>
                <a:gd name="T32" fmla="*/ 142 w 552"/>
                <a:gd name="T33" fmla="*/ 118 h 125"/>
                <a:gd name="T34" fmla="*/ 172 w 552"/>
                <a:gd name="T35" fmla="*/ 112 h 125"/>
                <a:gd name="T36" fmla="*/ 211 w 552"/>
                <a:gd name="T37" fmla="*/ 103 h 125"/>
                <a:gd name="T38" fmla="*/ 244 w 552"/>
                <a:gd name="T39" fmla="*/ 99 h 125"/>
                <a:gd name="T40" fmla="*/ 287 w 552"/>
                <a:gd name="T41" fmla="*/ 96 h 125"/>
                <a:gd name="T42" fmla="*/ 332 w 552"/>
                <a:gd name="T43" fmla="*/ 92 h 125"/>
                <a:gd name="T44" fmla="*/ 371 w 552"/>
                <a:gd name="T45" fmla="*/ 90 h 125"/>
                <a:gd name="T46" fmla="*/ 401 w 552"/>
                <a:gd name="T47" fmla="*/ 93 h 125"/>
                <a:gd name="T48" fmla="*/ 434 w 552"/>
                <a:gd name="T49" fmla="*/ 102 h 125"/>
                <a:gd name="T50" fmla="*/ 453 w 552"/>
                <a:gd name="T51" fmla="*/ 110 h 125"/>
                <a:gd name="T52" fmla="*/ 474 w 552"/>
                <a:gd name="T53" fmla="*/ 115 h 125"/>
                <a:gd name="T54" fmla="*/ 494 w 552"/>
                <a:gd name="T55" fmla="*/ 119 h 125"/>
                <a:gd name="T56" fmla="*/ 515 w 552"/>
                <a:gd name="T57" fmla="*/ 117 h 125"/>
                <a:gd name="T58" fmla="*/ 530 w 552"/>
                <a:gd name="T59" fmla="*/ 111 h 125"/>
                <a:gd name="T60" fmla="*/ 542 w 552"/>
                <a:gd name="T61" fmla="*/ 103 h 125"/>
                <a:gd name="T62" fmla="*/ 550 w 552"/>
                <a:gd name="T63" fmla="*/ 90 h 125"/>
                <a:gd name="T64" fmla="*/ 552 w 552"/>
                <a:gd name="T65" fmla="*/ 76 h 125"/>
                <a:gd name="T66" fmla="*/ 548 w 552"/>
                <a:gd name="T67" fmla="*/ 64 h 125"/>
                <a:gd name="T68" fmla="*/ 539 w 552"/>
                <a:gd name="T69" fmla="*/ 52 h 125"/>
                <a:gd name="T70" fmla="*/ 526 w 552"/>
                <a:gd name="T71" fmla="*/ 41 h 125"/>
                <a:gd name="T72" fmla="*/ 510 w 552"/>
                <a:gd name="T73" fmla="*/ 32 h 125"/>
                <a:gd name="T74" fmla="*/ 485 w 552"/>
                <a:gd name="T75" fmla="*/ 21 h 125"/>
                <a:gd name="T76" fmla="*/ 464 w 552"/>
                <a:gd name="T77" fmla="*/ 14 h 125"/>
                <a:gd name="T78" fmla="*/ 438 w 552"/>
                <a:gd name="T79" fmla="*/ 8 h 125"/>
                <a:gd name="T80" fmla="*/ 117 w 552"/>
                <a:gd name="T8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2" h="125">
                  <a:moveTo>
                    <a:pt x="117" y="0"/>
                  </a:moveTo>
                  <a:lnTo>
                    <a:pt x="94" y="3"/>
                  </a:lnTo>
                  <a:lnTo>
                    <a:pt x="69" y="7"/>
                  </a:lnTo>
                  <a:lnTo>
                    <a:pt x="48" y="14"/>
                  </a:lnTo>
                  <a:lnTo>
                    <a:pt x="31" y="22"/>
                  </a:lnTo>
                  <a:lnTo>
                    <a:pt x="16" y="33"/>
                  </a:lnTo>
                  <a:lnTo>
                    <a:pt x="5" y="44"/>
                  </a:lnTo>
                  <a:lnTo>
                    <a:pt x="0" y="55"/>
                  </a:lnTo>
                  <a:lnTo>
                    <a:pt x="0" y="69"/>
                  </a:lnTo>
                  <a:lnTo>
                    <a:pt x="1" y="82"/>
                  </a:lnTo>
                  <a:lnTo>
                    <a:pt x="8" y="96"/>
                  </a:lnTo>
                  <a:lnTo>
                    <a:pt x="18" y="107"/>
                  </a:lnTo>
                  <a:lnTo>
                    <a:pt x="32" y="116"/>
                  </a:lnTo>
                  <a:lnTo>
                    <a:pt x="53" y="122"/>
                  </a:lnTo>
                  <a:lnTo>
                    <a:pt x="81" y="125"/>
                  </a:lnTo>
                  <a:lnTo>
                    <a:pt x="112" y="121"/>
                  </a:lnTo>
                  <a:lnTo>
                    <a:pt x="142" y="118"/>
                  </a:lnTo>
                  <a:lnTo>
                    <a:pt x="172" y="112"/>
                  </a:lnTo>
                  <a:lnTo>
                    <a:pt x="211" y="103"/>
                  </a:lnTo>
                  <a:lnTo>
                    <a:pt x="244" y="99"/>
                  </a:lnTo>
                  <a:lnTo>
                    <a:pt x="287" y="96"/>
                  </a:lnTo>
                  <a:lnTo>
                    <a:pt x="332" y="92"/>
                  </a:lnTo>
                  <a:lnTo>
                    <a:pt x="371" y="90"/>
                  </a:lnTo>
                  <a:lnTo>
                    <a:pt x="401" y="93"/>
                  </a:lnTo>
                  <a:lnTo>
                    <a:pt x="434" y="102"/>
                  </a:lnTo>
                  <a:lnTo>
                    <a:pt x="453" y="110"/>
                  </a:lnTo>
                  <a:lnTo>
                    <a:pt x="474" y="115"/>
                  </a:lnTo>
                  <a:lnTo>
                    <a:pt x="494" y="119"/>
                  </a:lnTo>
                  <a:lnTo>
                    <a:pt x="515" y="117"/>
                  </a:lnTo>
                  <a:lnTo>
                    <a:pt x="530" y="111"/>
                  </a:lnTo>
                  <a:lnTo>
                    <a:pt x="542" y="103"/>
                  </a:lnTo>
                  <a:lnTo>
                    <a:pt x="550" y="90"/>
                  </a:lnTo>
                  <a:lnTo>
                    <a:pt x="552" y="76"/>
                  </a:lnTo>
                  <a:lnTo>
                    <a:pt x="548" y="64"/>
                  </a:lnTo>
                  <a:lnTo>
                    <a:pt x="539" y="52"/>
                  </a:lnTo>
                  <a:lnTo>
                    <a:pt x="526" y="41"/>
                  </a:lnTo>
                  <a:lnTo>
                    <a:pt x="510" y="32"/>
                  </a:lnTo>
                  <a:lnTo>
                    <a:pt x="485" y="21"/>
                  </a:lnTo>
                  <a:lnTo>
                    <a:pt x="464" y="14"/>
                  </a:lnTo>
                  <a:lnTo>
                    <a:pt x="438" y="8"/>
                  </a:lnTo>
                  <a:lnTo>
                    <a:pt x="11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97" name="Freeform 25"/>
            <p:cNvSpPr>
              <a:spLocks/>
            </p:cNvSpPr>
            <p:nvPr/>
          </p:nvSpPr>
          <p:spPr bwMode="auto">
            <a:xfrm>
              <a:off x="1797" y="2922"/>
              <a:ext cx="338" cy="251"/>
            </a:xfrm>
            <a:custGeom>
              <a:avLst/>
              <a:gdLst>
                <a:gd name="T0" fmla="*/ 0 w 338"/>
                <a:gd name="T1" fmla="*/ 213 h 251"/>
                <a:gd name="T2" fmla="*/ 0 w 338"/>
                <a:gd name="T3" fmla="*/ 166 h 251"/>
                <a:gd name="T4" fmla="*/ 2 w 338"/>
                <a:gd name="T5" fmla="*/ 136 h 251"/>
                <a:gd name="T6" fmla="*/ 5 w 338"/>
                <a:gd name="T7" fmla="*/ 114 h 251"/>
                <a:gd name="T8" fmla="*/ 12 w 338"/>
                <a:gd name="T9" fmla="*/ 93 h 251"/>
                <a:gd name="T10" fmla="*/ 22 w 338"/>
                <a:gd name="T11" fmla="*/ 73 h 251"/>
                <a:gd name="T12" fmla="*/ 34 w 338"/>
                <a:gd name="T13" fmla="*/ 54 h 251"/>
                <a:gd name="T14" fmla="*/ 49 w 338"/>
                <a:gd name="T15" fmla="*/ 37 h 251"/>
                <a:gd name="T16" fmla="*/ 65 w 338"/>
                <a:gd name="T17" fmla="*/ 25 h 251"/>
                <a:gd name="T18" fmla="*/ 88 w 338"/>
                <a:gd name="T19" fmla="*/ 15 h 251"/>
                <a:gd name="T20" fmla="*/ 116 w 338"/>
                <a:gd name="T21" fmla="*/ 6 h 251"/>
                <a:gd name="T22" fmla="*/ 143 w 338"/>
                <a:gd name="T23" fmla="*/ 2 h 251"/>
                <a:gd name="T24" fmla="*/ 174 w 338"/>
                <a:gd name="T25" fmla="*/ 0 h 251"/>
                <a:gd name="T26" fmla="*/ 201 w 338"/>
                <a:gd name="T27" fmla="*/ 0 h 251"/>
                <a:gd name="T28" fmla="*/ 230 w 338"/>
                <a:gd name="T29" fmla="*/ 5 h 251"/>
                <a:gd name="T30" fmla="*/ 260 w 338"/>
                <a:gd name="T31" fmla="*/ 13 h 251"/>
                <a:gd name="T32" fmla="*/ 278 w 338"/>
                <a:gd name="T33" fmla="*/ 23 h 251"/>
                <a:gd name="T34" fmla="*/ 293 w 338"/>
                <a:gd name="T35" fmla="*/ 36 h 251"/>
                <a:gd name="T36" fmla="*/ 308 w 338"/>
                <a:gd name="T37" fmla="*/ 54 h 251"/>
                <a:gd name="T38" fmla="*/ 320 w 338"/>
                <a:gd name="T39" fmla="*/ 77 h 251"/>
                <a:gd name="T40" fmla="*/ 330 w 338"/>
                <a:gd name="T41" fmla="*/ 107 h 251"/>
                <a:gd name="T42" fmla="*/ 335 w 338"/>
                <a:gd name="T43" fmla="*/ 140 h 251"/>
                <a:gd name="T44" fmla="*/ 338 w 338"/>
                <a:gd name="T45" fmla="*/ 172 h 251"/>
                <a:gd name="T46" fmla="*/ 338 w 338"/>
                <a:gd name="T47" fmla="*/ 215 h 251"/>
                <a:gd name="T48" fmla="*/ 285 w 338"/>
                <a:gd name="T49" fmla="*/ 237 h 251"/>
                <a:gd name="T50" fmla="*/ 183 w 338"/>
                <a:gd name="T51" fmla="*/ 251 h 251"/>
                <a:gd name="T52" fmla="*/ 69 w 338"/>
                <a:gd name="T53" fmla="*/ 245 h 251"/>
                <a:gd name="T54" fmla="*/ 0 w 338"/>
                <a:gd name="T55" fmla="*/ 2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8" h="251">
                  <a:moveTo>
                    <a:pt x="0" y="213"/>
                  </a:moveTo>
                  <a:lnTo>
                    <a:pt x="0" y="166"/>
                  </a:lnTo>
                  <a:lnTo>
                    <a:pt x="2" y="136"/>
                  </a:lnTo>
                  <a:lnTo>
                    <a:pt x="5" y="114"/>
                  </a:lnTo>
                  <a:lnTo>
                    <a:pt x="12" y="93"/>
                  </a:lnTo>
                  <a:lnTo>
                    <a:pt x="22" y="73"/>
                  </a:lnTo>
                  <a:lnTo>
                    <a:pt x="34" y="54"/>
                  </a:lnTo>
                  <a:lnTo>
                    <a:pt x="49" y="37"/>
                  </a:lnTo>
                  <a:lnTo>
                    <a:pt x="65" y="25"/>
                  </a:lnTo>
                  <a:lnTo>
                    <a:pt x="88" y="15"/>
                  </a:lnTo>
                  <a:lnTo>
                    <a:pt x="116" y="6"/>
                  </a:lnTo>
                  <a:lnTo>
                    <a:pt x="143" y="2"/>
                  </a:lnTo>
                  <a:lnTo>
                    <a:pt x="174" y="0"/>
                  </a:lnTo>
                  <a:lnTo>
                    <a:pt x="201" y="0"/>
                  </a:lnTo>
                  <a:lnTo>
                    <a:pt x="230" y="5"/>
                  </a:lnTo>
                  <a:lnTo>
                    <a:pt x="260" y="13"/>
                  </a:lnTo>
                  <a:lnTo>
                    <a:pt x="278" y="23"/>
                  </a:lnTo>
                  <a:lnTo>
                    <a:pt x="293" y="36"/>
                  </a:lnTo>
                  <a:lnTo>
                    <a:pt x="308" y="54"/>
                  </a:lnTo>
                  <a:lnTo>
                    <a:pt x="320" y="77"/>
                  </a:lnTo>
                  <a:lnTo>
                    <a:pt x="330" y="107"/>
                  </a:lnTo>
                  <a:lnTo>
                    <a:pt x="335" y="140"/>
                  </a:lnTo>
                  <a:lnTo>
                    <a:pt x="338" y="172"/>
                  </a:lnTo>
                  <a:lnTo>
                    <a:pt x="338" y="215"/>
                  </a:lnTo>
                  <a:lnTo>
                    <a:pt x="285" y="237"/>
                  </a:lnTo>
                  <a:lnTo>
                    <a:pt x="183" y="251"/>
                  </a:lnTo>
                  <a:lnTo>
                    <a:pt x="69" y="245"/>
                  </a:lnTo>
                  <a:lnTo>
                    <a:pt x="0" y="21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298" name="Freeform 26"/>
            <p:cNvSpPr>
              <a:spLocks/>
            </p:cNvSpPr>
            <p:nvPr/>
          </p:nvSpPr>
          <p:spPr bwMode="auto">
            <a:xfrm>
              <a:off x="1797" y="3122"/>
              <a:ext cx="338" cy="61"/>
            </a:xfrm>
            <a:custGeom>
              <a:avLst/>
              <a:gdLst>
                <a:gd name="T0" fmla="*/ 0 w 338"/>
                <a:gd name="T1" fmla="*/ 7 h 61"/>
                <a:gd name="T2" fmla="*/ 15 w 338"/>
                <a:gd name="T3" fmla="*/ 18 h 61"/>
                <a:gd name="T4" fmla="*/ 29 w 338"/>
                <a:gd name="T5" fmla="*/ 24 h 61"/>
                <a:gd name="T6" fmla="*/ 52 w 338"/>
                <a:gd name="T7" fmla="*/ 30 h 61"/>
                <a:gd name="T8" fmla="*/ 79 w 338"/>
                <a:gd name="T9" fmla="*/ 33 h 61"/>
                <a:gd name="T10" fmla="*/ 116 w 338"/>
                <a:gd name="T11" fmla="*/ 36 h 61"/>
                <a:gd name="T12" fmla="*/ 146 w 338"/>
                <a:gd name="T13" fmla="*/ 38 h 61"/>
                <a:gd name="T14" fmla="*/ 176 w 338"/>
                <a:gd name="T15" fmla="*/ 40 h 61"/>
                <a:gd name="T16" fmla="*/ 215 w 338"/>
                <a:gd name="T17" fmla="*/ 36 h 61"/>
                <a:gd name="T18" fmla="*/ 257 w 338"/>
                <a:gd name="T19" fmla="*/ 31 h 61"/>
                <a:gd name="T20" fmla="*/ 288 w 338"/>
                <a:gd name="T21" fmla="*/ 25 h 61"/>
                <a:gd name="T22" fmla="*/ 314 w 338"/>
                <a:gd name="T23" fmla="*/ 16 h 61"/>
                <a:gd name="T24" fmla="*/ 331 w 338"/>
                <a:gd name="T25" fmla="*/ 4 h 61"/>
                <a:gd name="T26" fmla="*/ 338 w 338"/>
                <a:gd name="T27" fmla="*/ 0 h 61"/>
                <a:gd name="T28" fmla="*/ 338 w 338"/>
                <a:gd name="T29" fmla="*/ 26 h 61"/>
                <a:gd name="T30" fmla="*/ 324 w 338"/>
                <a:gd name="T31" fmla="*/ 34 h 61"/>
                <a:gd name="T32" fmla="*/ 313 w 338"/>
                <a:gd name="T33" fmla="*/ 40 h 61"/>
                <a:gd name="T34" fmla="*/ 299 w 338"/>
                <a:gd name="T35" fmla="*/ 45 h 61"/>
                <a:gd name="T36" fmla="*/ 280 w 338"/>
                <a:gd name="T37" fmla="*/ 51 h 61"/>
                <a:gd name="T38" fmla="*/ 251 w 338"/>
                <a:gd name="T39" fmla="*/ 56 h 61"/>
                <a:gd name="T40" fmla="*/ 209 w 338"/>
                <a:gd name="T41" fmla="*/ 59 h 61"/>
                <a:gd name="T42" fmla="*/ 178 w 338"/>
                <a:gd name="T43" fmla="*/ 61 h 61"/>
                <a:gd name="T44" fmla="*/ 137 w 338"/>
                <a:gd name="T45" fmla="*/ 60 h 61"/>
                <a:gd name="T46" fmla="*/ 100 w 338"/>
                <a:gd name="T47" fmla="*/ 57 h 61"/>
                <a:gd name="T48" fmla="*/ 64 w 338"/>
                <a:gd name="T49" fmla="*/ 56 h 61"/>
                <a:gd name="T50" fmla="*/ 40 w 338"/>
                <a:gd name="T51" fmla="*/ 51 h 61"/>
                <a:gd name="T52" fmla="*/ 14 w 338"/>
                <a:gd name="T53" fmla="*/ 42 h 61"/>
                <a:gd name="T54" fmla="*/ 0 w 338"/>
                <a:gd name="T55" fmla="*/ 34 h 61"/>
                <a:gd name="T56" fmla="*/ 0 w 338"/>
                <a:gd name="T5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8" h="61">
                  <a:moveTo>
                    <a:pt x="0" y="7"/>
                  </a:moveTo>
                  <a:lnTo>
                    <a:pt x="15" y="18"/>
                  </a:lnTo>
                  <a:lnTo>
                    <a:pt x="29" y="24"/>
                  </a:lnTo>
                  <a:lnTo>
                    <a:pt x="52" y="30"/>
                  </a:lnTo>
                  <a:lnTo>
                    <a:pt x="79" y="33"/>
                  </a:lnTo>
                  <a:lnTo>
                    <a:pt x="116" y="36"/>
                  </a:lnTo>
                  <a:lnTo>
                    <a:pt x="146" y="38"/>
                  </a:lnTo>
                  <a:lnTo>
                    <a:pt x="176" y="40"/>
                  </a:lnTo>
                  <a:lnTo>
                    <a:pt x="215" y="36"/>
                  </a:lnTo>
                  <a:lnTo>
                    <a:pt x="257" y="31"/>
                  </a:lnTo>
                  <a:lnTo>
                    <a:pt x="288" y="25"/>
                  </a:lnTo>
                  <a:lnTo>
                    <a:pt x="314" y="16"/>
                  </a:lnTo>
                  <a:lnTo>
                    <a:pt x="331" y="4"/>
                  </a:lnTo>
                  <a:lnTo>
                    <a:pt x="338" y="0"/>
                  </a:lnTo>
                  <a:lnTo>
                    <a:pt x="338" y="26"/>
                  </a:lnTo>
                  <a:lnTo>
                    <a:pt x="324" y="34"/>
                  </a:lnTo>
                  <a:lnTo>
                    <a:pt x="313" y="40"/>
                  </a:lnTo>
                  <a:lnTo>
                    <a:pt x="299" y="45"/>
                  </a:lnTo>
                  <a:lnTo>
                    <a:pt x="280" y="51"/>
                  </a:lnTo>
                  <a:lnTo>
                    <a:pt x="251" y="56"/>
                  </a:lnTo>
                  <a:lnTo>
                    <a:pt x="209" y="59"/>
                  </a:lnTo>
                  <a:lnTo>
                    <a:pt x="178" y="61"/>
                  </a:lnTo>
                  <a:lnTo>
                    <a:pt x="137" y="60"/>
                  </a:lnTo>
                  <a:lnTo>
                    <a:pt x="100" y="57"/>
                  </a:lnTo>
                  <a:lnTo>
                    <a:pt x="64" y="56"/>
                  </a:lnTo>
                  <a:lnTo>
                    <a:pt x="40" y="51"/>
                  </a:lnTo>
                  <a:lnTo>
                    <a:pt x="14" y="42"/>
                  </a:lnTo>
                  <a:lnTo>
                    <a:pt x="0" y="34"/>
                  </a:ln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10299" name="Text Box 27"/>
          <p:cNvSpPr txBox="1">
            <a:spLocks noChangeArrowheads="1"/>
          </p:cNvSpPr>
          <p:nvPr/>
        </p:nvSpPr>
        <p:spPr bwMode="auto">
          <a:xfrm>
            <a:off x="3348038" y="3386138"/>
            <a:ext cx="295275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FontTx/>
              <a:buNone/>
            </a:pPr>
            <a:r>
              <a:rPr lang="tr-TR" altLang="tr-TR" sz="3600">
                <a:solidFill>
                  <a:srgbClr val="A50021"/>
                </a:solidFill>
                <a:latin typeface="Times New Roman" pitchFamily="18" charset="0"/>
              </a:rPr>
              <a:t>ALTI ŞAPKA </a:t>
            </a:r>
          </a:p>
          <a:p>
            <a:pPr algn="ctr" eaLnBrk="0" hangingPunct="0">
              <a:spcBef>
                <a:spcPct val="0"/>
              </a:spcBef>
              <a:buFontTx/>
              <a:buNone/>
            </a:pPr>
            <a:r>
              <a:rPr lang="tr-TR" altLang="tr-TR" sz="3600">
                <a:solidFill>
                  <a:srgbClr val="A50021"/>
                </a:solidFill>
                <a:latin typeface="Times New Roman" pitchFamily="18" charset="0"/>
              </a:rPr>
              <a:t>ALTI RENK</a:t>
            </a:r>
          </a:p>
          <a:p>
            <a:pPr algn="ctr" eaLnBrk="0" hangingPunct="0">
              <a:spcBef>
                <a:spcPct val="0"/>
              </a:spcBef>
              <a:buFontTx/>
              <a:buNone/>
            </a:pPr>
            <a:endParaRPr lang="tr-TR" altLang="tr-TR" sz="2400">
              <a:latin typeface="Times New Roman" pitchFamily="18" charset="0"/>
            </a:endParaRPr>
          </a:p>
        </p:txBody>
      </p:sp>
      <p:grpSp>
        <p:nvGrpSpPr>
          <p:cNvPr id="310300" name="Group 28"/>
          <p:cNvGrpSpPr>
            <a:grpSpLocks/>
          </p:cNvGrpSpPr>
          <p:nvPr/>
        </p:nvGrpSpPr>
        <p:grpSpPr bwMode="auto">
          <a:xfrm rot="1332250">
            <a:off x="3851275" y="5013325"/>
            <a:ext cx="1981200" cy="990600"/>
            <a:chOff x="1694" y="2922"/>
            <a:chExt cx="552" cy="289"/>
          </a:xfrm>
        </p:grpSpPr>
        <p:sp>
          <p:nvSpPr>
            <p:cNvPr id="310301" name="Freeform 29"/>
            <p:cNvSpPr>
              <a:spLocks/>
            </p:cNvSpPr>
            <p:nvPr/>
          </p:nvSpPr>
          <p:spPr bwMode="auto">
            <a:xfrm>
              <a:off x="1802" y="3127"/>
              <a:ext cx="389" cy="81"/>
            </a:xfrm>
            <a:custGeom>
              <a:avLst/>
              <a:gdLst>
                <a:gd name="T0" fmla="*/ 0 w 389"/>
                <a:gd name="T1" fmla="*/ 81 h 81"/>
                <a:gd name="T2" fmla="*/ 171 w 389"/>
                <a:gd name="T3" fmla="*/ 75 h 81"/>
                <a:gd name="T4" fmla="*/ 244 w 389"/>
                <a:gd name="T5" fmla="*/ 70 h 81"/>
                <a:gd name="T6" fmla="*/ 320 w 389"/>
                <a:gd name="T7" fmla="*/ 72 h 81"/>
                <a:gd name="T8" fmla="*/ 389 w 389"/>
                <a:gd name="T9" fmla="*/ 77 h 81"/>
                <a:gd name="T10" fmla="*/ 334 w 389"/>
                <a:gd name="T11" fmla="*/ 32 h 81"/>
                <a:gd name="T12" fmla="*/ 139 w 389"/>
                <a:gd name="T13" fmla="*/ 0 h 81"/>
                <a:gd name="T14" fmla="*/ 32 w 389"/>
                <a:gd name="T15" fmla="*/ 54 h 81"/>
                <a:gd name="T16" fmla="*/ 0 w 389"/>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9" h="81">
                  <a:moveTo>
                    <a:pt x="0" y="81"/>
                  </a:moveTo>
                  <a:lnTo>
                    <a:pt x="171" y="75"/>
                  </a:lnTo>
                  <a:lnTo>
                    <a:pt x="244" y="70"/>
                  </a:lnTo>
                  <a:lnTo>
                    <a:pt x="320" y="72"/>
                  </a:lnTo>
                  <a:lnTo>
                    <a:pt x="389" y="77"/>
                  </a:lnTo>
                  <a:lnTo>
                    <a:pt x="334" y="32"/>
                  </a:lnTo>
                  <a:lnTo>
                    <a:pt x="139" y="0"/>
                  </a:lnTo>
                  <a:lnTo>
                    <a:pt x="32" y="54"/>
                  </a:lnTo>
                  <a:lnTo>
                    <a:pt x="0" y="8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302" name="Freeform 30"/>
            <p:cNvSpPr>
              <a:spLocks/>
            </p:cNvSpPr>
            <p:nvPr/>
          </p:nvSpPr>
          <p:spPr bwMode="auto">
            <a:xfrm>
              <a:off x="1694" y="3086"/>
              <a:ext cx="552" cy="125"/>
            </a:xfrm>
            <a:custGeom>
              <a:avLst/>
              <a:gdLst>
                <a:gd name="T0" fmla="*/ 117 w 552"/>
                <a:gd name="T1" fmla="*/ 0 h 125"/>
                <a:gd name="T2" fmla="*/ 94 w 552"/>
                <a:gd name="T3" fmla="*/ 3 h 125"/>
                <a:gd name="T4" fmla="*/ 69 w 552"/>
                <a:gd name="T5" fmla="*/ 7 h 125"/>
                <a:gd name="T6" fmla="*/ 48 w 552"/>
                <a:gd name="T7" fmla="*/ 14 h 125"/>
                <a:gd name="T8" fmla="*/ 31 w 552"/>
                <a:gd name="T9" fmla="*/ 22 h 125"/>
                <a:gd name="T10" fmla="*/ 16 w 552"/>
                <a:gd name="T11" fmla="*/ 33 h 125"/>
                <a:gd name="T12" fmla="*/ 5 w 552"/>
                <a:gd name="T13" fmla="*/ 44 h 125"/>
                <a:gd name="T14" fmla="*/ 0 w 552"/>
                <a:gd name="T15" fmla="*/ 55 h 125"/>
                <a:gd name="T16" fmla="*/ 0 w 552"/>
                <a:gd name="T17" fmla="*/ 69 h 125"/>
                <a:gd name="T18" fmla="*/ 1 w 552"/>
                <a:gd name="T19" fmla="*/ 82 h 125"/>
                <a:gd name="T20" fmla="*/ 8 w 552"/>
                <a:gd name="T21" fmla="*/ 96 h 125"/>
                <a:gd name="T22" fmla="*/ 18 w 552"/>
                <a:gd name="T23" fmla="*/ 107 h 125"/>
                <a:gd name="T24" fmla="*/ 32 w 552"/>
                <a:gd name="T25" fmla="*/ 116 h 125"/>
                <a:gd name="T26" fmla="*/ 53 w 552"/>
                <a:gd name="T27" fmla="*/ 122 h 125"/>
                <a:gd name="T28" fmla="*/ 81 w 552"/>
                <a:gd name="T29" fmla="*/ 125 h 125"/>
                <a:gd name="T30" fmla="*/ 112 w 552"/>
                <a:gd name="T31" fmla="*/ 121 h 125"/>
                <a:gd name="T32" fmla="*/ 142 w 552"/>
                <a:gd name="T33" fmla="*/ 118 h 125"/>
                <a:gd name="T34" fmla="*/ 172 w 552"/>
                <a:gd name="T35" fmla="*/ 112 h 125"/>
                <a:gd name="T36" fmla="*/ 211 w 552"/>
                <a:gd name="T37" fmla="*/ 103 h 125"/>
                <a:gd name="T38" fmla="*/ 244 w 552"/>
                <a:gd name="T39" fmla="*/ 99 h 125"/>
                <a:gd name="T40" fmla="*/ 287 w 552"/>
                <a:gd name="T41" fmla="*/ 96 h 125"/>
                <a:gd name="T42" fmla="*/ 332 w 552"/>
                <a:gd name="T43" fmla="*/ 92 h 125"/>
                <a:gd name="T44" fmla="*/ 371 w 552"/>
                <a:gd name="T45" fmla="*/ 90 h 125"/>
                <a:gd name="T46" fmla="*/ 401 w 552"/>
                <a:gd name="T47" fmla="*/ 93 h 125"/>
                <a:gd name="T48" fmla="*/ 434 w 552"/>
                <a:gd name="T49" fmla="*/ 102 h 125"/>
                <a:gd name="T50" fmla="*/ 453 w 552"/>
                <a:gd name="T51" fmla="*/ 110 h 125"/>
                <a:gd name="T52" fmla="*/ 474 w 552"/>
                <a:gd name="T53" fmla="*/ 115 h 125"/>
                <a:gd name="T54" fmla="*/ 494 w 552"/>
                <a:gd name="T55" fmla="*/ 119 h 125"/>
                <a:gd name="T56" fmla="*/ 515 w 552"/>
                <a:gd name="T57" fmla="*/ 117 h 125"/>
                <a:gd name="T58" fmla="*/ 530 w 552"/>
                <a:gd name="T59" fmla="*/ 111 h 125"/>
                <a:gd name="T60" fmla="*/ 542 w 552"/>
                <a:gd name="T61" fmla="*/ 103 h 125"/>
                <a:gd name="T62" fmla="*/ 550 w 552"/>
                <a:gd name="T63" fmla="*/ 90 h 125"/>
                <a:gd name="T64" fmla="*/ 552 w 552"/>
                <a:gd name="T65" fmla="*/ 76 h 125"/>
                <a:gd name="T66" fmla="*/ 548 w 552"/>
                <a:gd name="T67" fmla="*/ 64 h 125"/>
                <a:gd name="T68" fmla="*/ 539 w 552"/>
                <a:gd name="T69" fmla="*/ 52 h 125"/>
                <a:gd name="T70" fmla="*/ 526 w 552"/>
                <a:gd name="T71" fmla="*/ 41 h 125"/>
                <a:gd name="T72" fmla="*/ 510 w 552"/>
                <a:gd name="T73" fmla="*/ 32 h 125"/>
                <a:gd name="T74" fmla="*/ 485 w 552"/>
                <a:gd name="T75" fmla="*/ 21 h 125"/>
                <a:gd name="T76" fmla="*/ 464 w 552"/>
                <a:gd name="T77" fmla="*/ 14 h 125"/>
                <a:gd name="T78" fmla="*/ 438 w 552"/>
                <a:gd name="T79" fmla="*/ 8 h 125"/>
                <a:gd name="T80" fmla="*/ 117 w 552"/>
                <a:gd name="T8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2" h="125">
                  <a:moveTo>
                    <a:pt x="117" y="0"/>
                  </a:moveTo>
                  <a:lnTo>
                    <a:pt x="94" y="3"/>
                  </a:lnTo>
                  <a:lnTo>
                    <a:pt x="69" y="7"/>
                  </a:lnTo>
                  <a:lnTo>
                    <a:pt x="48" y="14"/>
                  </a:lnTo>
                  <a:lnTo>
                    <a:pt x="31" y="22"/>
                  </a:lnTo>
                  <a:lnTo>
                    <a:pt x="16" y="33"/>
                  </a:lnTo>
                  <a:lnTo>
                    <a:pt x="5" y="44"/>
                  </a:lnTo>
                  <a:lnTo>
                    <a:pt x="0" y="55"/>
                  </a:lnTo>
                  <a:lnTo>
                    <a:pt x="0" y="69"/>
                  </a:lnTo>
                  <a:lnTo>
                    <a:pt x="1" y="82"/>
                  </a:lnTo>
                  <a:lnTo>
                    <a:pt x="8" y="96"/>
                  </a:lnTo>
                  <a:lnTo>
                    <a:pt x="18" y="107"/>
                  </a:lnTo>
                  <a:lnTo>
                    <a:pt x="32" y="116"/>
                  </a:lnTo>
                  <a:lnTo>
                    <a:pt x="53" y="122"/>
                  </a:lnTo>
                  <a:lnTo>
                    <a:pt x="81" y="125"/>
                  </a:lnTo>
                  <a:lnTo>
                    <a:pt x="112" y="121"/>
                  </a:lnTo>
                  <a:lnTo>
                    <a:pt x="142" y="118"/>
                  </a:lnTo>
                  <a:lnTo>
                    <a:pt x="172" y="112"/>
                  </a:lnTo>
                  <a:lnTo>
                    <a:pt x="211" y="103"/>
                  </a:lnTo>
                  <a:lnTo>
                    <a:pt x="244" y="99"/>
                  </a:lnTo>
                  <a:lnTo>
                    <a:pt x="287" y="96"/>
                  </a:lnTo>
                  <a:lnTo>
                    <a:pt x="332" y="92"/>
                  </a:lnTo>
                  <a:lnTo>
                    <a:pt x="371" y="90"/>
                  </a:lnTo>
                  <a:lnTo>
                    <a:pt x="401" y="93"/>
                  </a:lnTo>
                  <a:lnTo>
                    <a:pt x="434" y="102"/>
                  </a:lnTo>
                  <a:lnTo>
                    <a:pt x="453" y="110"/>
                  </a:lnTo>
                  <a:lnTo>
                    <a:pt x="474" y="115"/>
                  </a:lnTo>
                  <a:lnTo>
                    <a:pt x="494" y="119"/>
                  </a:lnTo>
                  <a:lnTo>
                    <a:pt x="515" y="117"/>
                  </a:lnTo>
                  <a:lnTo>
                    <a:pt x="530" y="111"/>
                  </a:lnTo>
                  <a:lnTo>
                    <a:pt x="542" y="103"/>
                  </a:lnTo>
                  <a:lnTo>
                    <a:pt x="550" y="90"/>
                  </a:lnTo>
                  <a:lnTo>
                    <a:pt x="552" y="76"/>
                  </a:lnTo>
                  <a:lnTo>
                    <a:pt x="548" y="64"/>
                  </a:lnTo>
                  <a:lnTo>
                    <a:pt x="539" y="52"/>
                  </a:lnTo>
                  <a:lnTo>
                    <a:pt x="526" y="41"/>
                  </a:lnTo>
                  <a:lnTo>
                    <a:pt x="510" y="32"/>
                  </a:lnTo>
                  <a:lnTo>
                    <a:pt x="485" y="21"/>
                  </a:lnTo>
                  <a:lnTo>
                    <a:pt x="464" y="14"/>
                  </a:lnTo>
                  <a:lnTo>
                    <a:pt x="438" y="8"/>
                  </a:lnTo>
                  <a:lnTo>
                    <a:pt x="117"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303" name="Freeform 31"/>
            <p:cNvSpPr>
              <a:spLocks/>
            </p:cNvSpPr>
            <p:nvPr/>
          </p:nvSpPr>
          <p:spPr bwMode="auto">
            <a:xfrm>
              <a:off x="1797" y="2922"/>
              <a:ext cx="338" cy="251"/>
            </a:xfrm>
            <a:custGeom>
              <a:avLst/>
              <a:gdLst>
                <a:gd name="T0" fmla="*/ 0 w 338"/>
                <a:gd name="T1" fmla="*/ 213 h 251"/>
                <a:gd name="T2" fmla="*/ 0 w 338"/>
                <a:gd name="T3" fmla="*/ 166 h 251"/>
                <a:gd name="T4" fmla="*/ 2 w 338"/>
                <a:gd name="T5" fmla="*/ 136 h 251"/>
                <a:gd name="T6" fmla="*/ 5 w 338"/>
                <a:gd name="T7" fmla="*/ 114 h 251"/>
                <a:gd name="T8" fmla="*/ 12 w 338"/>
                <a:gd name="T9" fmla="*/ 93 h 251"/>
                <a:gd name="T10" fmla="*/ 22 w 338"/>
                <a:gd name="T11" fmla="*/ 73 h 251"/>
                <a:gd name="T12" fmla="*/ 34 w 338"/>
                <a:gd name="T13" fmla="*/ 54 h 251"/>
                <a:gd name="T14" fmla="*/ 49 w 338"/>
                <a:gd name="T15" fmla="*/ 37 h 251"/>
                <a:gd name="T16" fmla="*/ 65 w 338"/>
                <a:gd name="T17" fmla="*/ 25 h 251"/>
                <a:gd name="T18" fmla="*/ 88 w 338"/>
                <a:gd name="T19" fmla="*/ 15 h 251"/>
                <a:gd name="T20" fmla="*/ 116 w 338"/>
                <a:gd name="T21" fmla="*/ 6 h 251"/>
                <a:gd name="T22" fmla="*/ 143 w 338"/>
                <a:gd name="T23" fmla="*/ 2 h 251"/>
                <a:gd name="T24" fmla="*/ 174 w 338"/>
                <a:gd name="T25" fmla="*/ 0 h 251"/>
                <a:gd name="T26" fmla="*/ 201 w 338"/>
                <a:gd name="T27" fmla="*/ 0 h 251"/>
                <a:gd name="T28" fmla="*/ 230 w 338"/>
                <a:gd name="T29" fmla="*/ 5 h 251"/>
                <a:gd name="T30" fmla="*/ 260 w 338"/>
                <a:gd name="T31" fmla="*/ 13 h 251"/>
                <a:gd name="T32" fmla="*/ 278 w 338"/>
                <a:gd name="T33" fmla="*/ 23 h 251"/>
                <a:gd name="T34" fmla="*/ 293 w 338"/>
                <a:gd name="T35" fmla="*/ 36 h 251"/>
                <a:gd name="T36" fmla="*/ 308 w 338"/>
                <a:gd name="T37" fmla="*/ 54 h 251"/>
                <a:gd name="T38" fmla="*/ 320 w 338"/>
                <a:gd name="T39" fmla="*/ 77 h 251"/>
                <a:gd name="T40" fmla="*/ 330 w 338"/>
                <a:gd name="T41" fmla="*/ 107 h 251"/>
                <a:gd name="T42" fmla="*/ 335 w 338"/>
                <a:gd name="T43" fmla="*/ 140 h 251"/>
                <a:gd name="T44" fmla="*/ 338 w 338"/>
                <a:gd name="T45" fmla="*/ 172 h 251"/>
                <a:gd name="T46" fmla="*/ 338 w 338"/>
                <a:gd name="T47" fmla="*/ 215 h 251"/>
                <a:gd name="T48" fmla="*/ 285 w 338"/>
                <a:gd name="T49" fmla="*/ 237 h 251"/>
                <a:gd name="T50" fmla="*/ 183 w 338"/>
                <a:gd name="T51" fmla="*/ 251 h 251"/>
                <a:gd name="T52" fmla="*/ 69 w 338"/>
                <a:gd name="T53" fmla="*/ 245 h 251"/>
                <a:gd name="T54" fmla="*/ 0 w 338"/>
                <a:gd name="T55" fmla="*/ 2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8" h="251">
                  <a:moveTo>
                    <a:pt x="0" y="213"/>
                  </a:moveTo>
                  <a:lnTo>
                    <a:pt x="0" y="166"/>
                  </a:lnTo>
                  <a:lnTo>
                    <a:pt x="2" y="136"/>
                  </a:lnTo>
                  <a:lnTo>
                    <a:pt x="5" y="114"/>
                  </a:lnTo>
                  <a:lnTo>
                    <a:pt x="12" y="93"/>
                  </a:lnTo>
                  <a:lnTo>
                    <a:pt x="22" y="73"/>
                  </a:lnTo>
                  <a:lnTo>
                    <a:pt x="34" y="54"/>
                  </a:lnTo>
                  <a:lnTo>
                    <a:pt x="49" y="37"/>
                  </a:lnTo>
                  <a:lnTo>
                    <a:pt x="65" y="25"/>
                  </a:lnTo>
                  <a:lnTo>
                    <a:pt x="88" y="15"/>
                  </a:lnTo>
                  <a:lnTo>
                    <a:pt x="116" y="6"/>
                  </a:lnTo>
                  <a:lnTo>
                    <a:pt x="143" y="2"/>
                  </a:lnTo>
                  <a:lnTo>
                    <a:pt x="174" y="0"/>
                  </a:lnTo>
                  <a:lnTo>
                    <a:pt x="201" y="0"/>
                  </a:lnTo>
                  <a:lnTo>
                    <a:pt x="230" y="5"/>
                  </a:lnTo>
                  <a:lnTo>
                    <a:pt x="260" y="13"/>
                  </a:lnTo>
                  <a:lnTo>
                    <a:pt x="278" y="23"/>
                  </a:lnTo>
                  <a:lnTo>
                    <a:pt x="293" y="36"/>
                  </a:lnTo>
                  <a:lnTo>
                    <a:pt x="308" y="54"/>
                  </a:lnTo>
                  <a:lnTo>
                    <a:pt x="320" y="77"/>
                  </a:lnTo>
                  <a:lnTo>
                    <a:pt x="330" y="107"/>
                  </a:lnTo>
                  <a:lnTo>
                    <a:pt x="335" y="140"/>
                  </a:lnTo>
                  <a:lnTo>
                    <a:pt x="338" y="172"/>
                  </a:lnTo>
                  <a:lnTo>
                    <a:pt x="338" y="215"/>
                  </a:lnTo>
                  <a:lnTo>
                    <a:pt x="285" y="237"/>
                  </a:lnTo>
                  <a:lnTo>
                    <a:pt x="183" y="251"/>
                  </a:lnTo>
                  <a:lnTo>
                    <a:pt x="69" y="245"/>
                  </a:lnTo>
                  <a:lnTo>
                    <a:pt x="0" y="213"/>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0304" name="Freeform 32"/>
            <p:cNvSpPr>
              <a:spLocks/>
            </p:cNvSpPr>
            <p:nvPr/>
          </p:nvSpPr>
          <p:spPr bwMode="auto">
            <a:xfrm>
              <a:off x="1797" y="3122"/>
              <a:ext cx="338" cy="61"/>
            </a:xfrm>
            <a:custGeom>
              <a:avLst/>
              <a:gdLst>
                <a:gd name="T0" fmla="*/ 0 w 338"/>
                <a:gd name="T1" fmla="*/ 7 h 61"/>
                <a:gd name="T2" fmla="*/ 15 w 338"/>
                <a:gd name="T3" fmla="*/ 18 h 61"/>
                <a:gd name="T4" fmla="*/ 29 w 338"/>
                <a:gd name="T5" fmla="*/ 24 h 61"/>
                <a:gd name="T6" fmla="*/ 52 w 338"/>
                <a:gd name="T7" fmla="*/ 30 h 61"/>
                <a:gd name="T8" fmla="*/ 79 w 338"/>
                <a:gd name="T9" fmla="*/ 33 h 61"/>
                <a:gd name="T10" fmla="*/ 116 w 338"/>
                <a:gd name="T11" fmla="*/ 36 h 61"/>
                <a:gd name="T12" fmla="*/ 146 w 338"/>
                <a:gd name="T13" fmla="*/ 38 h 61"/>
                <a:gd name="T14" fmla="*/ 176 w 338"/>
                <a:gd name="T15" fmla="*/ 40 h 61"/>
                <a:gd name="T16" fmla="*/ 215 w 338"/>
                <a:gd name="T17" fmla="*/ 36 h 61"/>
                <a:gd name="T18" fmla="*/ 257 w 338"/>
                <a:gd name="T19" fmla="*/ 31 h 61"/>
                <a:gd name="T20" fmla="*/ 288 w 338"/>
                <a:gd name="T21" fmla="*/ 25 h 61"/>
                <a:gd name="T22" fmla="*/ 314 w 338"/>
                <a:gd name="T23" fmla="*/ 16 h 61"/>
                <a:gd name="T24" fmla="*/ 331 w 338"/>
                <a:gd name="T25" fmla="*/ 4 h 61"/>
                <a:gd name="T26" fmla="*/ 338 w 338"/>
                <a:gd name="T27" fmla="*/ 0 h 61"/>
                <a:gd name="T28" fmla="*/ 338 w 338"/>
                <a:gd name="T29" fmla="*/ 26 h 61"/>
                <a:gd name="T30" fmla="*/ 324 w 338"/>
                <a:gd name="T31" fmla="*/ 34 h 61"/>
                <a:gd name="T32" fmla="*/ 313 w 338"/>
                <a:gd name="T33" fmla="*/ 40 h 61"/>
                <a:gd name="T34" fmla="*/ 299 w 338"/>
                <a:gd name="T35" fmla="*/ 45 h 61"/>
                <a:gd name="T36" fmla="*/ 280 w 338"/>
                <a:gd name="T37" fmla="*/ 51 h 61"/>
                <a:gd name="T38" fmla="*/ 251 w 338"/>
                <a:gd name="T39" fmla="*/ 56 h 61"/>
                <a:gd name="T40" fmla="*/ 209 w 338"/>
                <a:gd name="T41" fmla="*/ 59 h 61"/>
                <a:gd name="T42" fmla="*/ 178 w 338"/>
                <a:gd name="T43" fmla="*/ 61 h 61"/>
                <a:gd name="T44" fmla="*/ 137 w 338"/>
                <a:gd name="T45" fmla="*/ 60 h 61"/>
                <a:gd name="T46" fmla="*/ 100 w 338"/>
                <a:gd name="T47" fmla="*/ 57 h 61"/>
                <a:gd name="T48" fmla="*/ 64 w 338"/>
                <a:gd name="T49" fmla="*/ 56 h 61"/>
                <a:gd name="T50" fmla="*/ 40 w 338"/>
                <a:gd name="T51" fmla="*/ 51 h 61"/>
                <a:gd name="T52" fmla="*/ 14 w 338"/>
                <a:gd name="T53" fmla="*/ 42 h 61"/>
                <a:gd name="T54" fmla="*/ 0 w 338"/>
                <a:gd name="T55" fmla="*/ 34 h 61"/>
                <a:gd name="T56" fmla="*/ 0 w 338"/>
                <a:gd name="T5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8" h="61">
                  <a:moveTo>
                    <a:pt x="0" y="7"/>
                  </a:moveTo>
                  <a:lnTo>
                    <a:pt x="15" y="18"/>
                  </a:lnTo>
                  <a:lnTo>
                    <a:pt x="29" y="24"/>
                  </a:lnTo>
                  <a:lnTo>
                    <a:pt x="52" y="30"/>
                  </a:lnTo>
                  <a:lnTo>
                    <a:pt x="79" y="33"/>
                  </a:lnTo>
                  <a:lnTo>
                    <a:pt x="116" y="36"/>
                  </a:lnTo>
                  <a:lnTo>
                    <a:pt x="146" y="38"/>
                  </a:lnTo>
                  <a:lnTo>
                    <a:pt x="176" y="40"/>
                  </a:lnTo>
                  <a:lnTo>
                    <a:pt x="215" y="36"/>
                  </a:lnTo>
                  <a:lnTo>
                    <a:pt x="257" y="31"/>
                  </a:lnTo>
                  <a:lnTo>
                    <a:pt x="288" y="25"/>
                  </a:lnTo>
                  <a:lnTo>
                    <a:pt x="314" y="16"/>
                  </a:lnTo>
                  <a:lnTo>
                    <a:pt x="331" y="4"/>
                  </a:lnTo>
                  <a:lnTo>
                    <a:pt x="338" y="0"/>
                  </a:lnTo>
                  <a:lnTo>
                    <a:pt x="338" y="26"/>
                  </a:lnTo>
                  <a:lnTo>
                    <a:pt x="324" y="34"/>
                  </a:lnTo>
                  <a:lnTo>
                    <a:pt x="313" y="40"/>
                  </a:lnTo>
                  <a:lnTo>
                    <a:pt x="299" y="45"/>
                  </a:lnTo>
                  <a:lnTo>
                    <a:pt x="280" y="51"/>
                  </a:lnTo>
                  <a:lnTo>
                    <a:pt x="251" y="56"/>
                  </a:lnTo>
                  <a:lnTo>
                    <a:pt x="209" y="59"/>
                  </a:lnTo>
                  <a:lnTo>
                    <a:pt x="178" y="61"/>
                  </a:lnTo>
                  <a:lnTo>
                    <a:pt x="137" y="60"/>
                  </a:lnTo>
                  <a:lnTo>
                    <a:pt x="100" y="57"/>
                  </a:lnTo>
                  <a:lnTo>
                    <a:pt x="64" y="56"/>
                  </a:lnTo>
                  <a:lnTo>
                    <a:pt x="40" y="51"/>
                  </a:lnTo>
                  <a:lnTo>
                    <a:pt x="14" y="42"/>
                  </a:lnTo>
                  <a:lnTo>
                    <a:pt x="0" y="34"/>
                  </a:lnTo>
                  <a:lnTo>
                    <a:pt x="0" y="7"/>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10305" name="Text Box 33"/>
          <p:cNvSpPr txBox="1">
            <a:spLocks noChangeArrowheads="1"/>
          </p:cNvSpPr>
          <p:nvPr/>
        </p:nvSpPr>
        <p:spPr bwMode="auto">
          <a:xfrm>
            <a:off x="2466975" y="1844675"/>
            <a:ext cx="46164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FontTx/>
              <a:buNone/>
            </a:pPr>
            <a:r>
              <a:rPr lang="tr-TR" altLang="tr-TR" sz="3600" b="1" dirty="0">
                <a:solidFill>
                  <a:srgbClr val="A50021"/>
                </a:solidFill>
                <a:latin typeface="Times New Roman" pitchFamily="18" charset="0"/>
              </a:rPr>
              <a:t>ALTI ŞAPKALI</a:t>
            </a:r>
          </a:p>
          <a:p>
            <a:pPr algn="ctr" eaLnBrk="0" hangingPunct="0">
              <a:spcBef>
                <a:spcPct val="0"/>
              </a:spcBef>
              <a:buFontTx/>
              <a:buNone/>
            </a:pPr>
            <a:r>
              <a:rPr lang="tr-TR" altLang="tr-TR" sz="3600" b="1" dirty="0">
                <a:solidFill>
                  <a:srgbClr val="A50021"/>
                </a:solidFill>
                <a:latin typeface="Times New Roman" pitchFamily="18" charset="0"/>
              </a:rPr>
              <a:t>DÜŞÜNME TEKNİĞİ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afterEffect">
                                  <p:stCondLst>
                                    <p:cond delay="0"/>
                                  </p:stCondLst>
                                  <p:childTnLst>
                                    <p:set>
                                      <p:cBhvr>
                                        <p:cTn id="6" dur="1" fill="hold">
                                          <p:stCondLst>
                                            <p:cond delay="0"/>
                                          </p:stCondLst>
                                        </p:cTn>
                                        <p:tgtEl>
                                          <p:spTgt spid="310289"/>
                                        </p:tgtEl>
                                        <p:attrNameLst>
                                          <p:attrName>style.visibility</p:attrName>
                                        </p:attrNameLst>
                                      </p:cBhvr>
                                      <p:to>
                                        <p:strVal val="visible"/>
                                      </p:to>
                                    </p:set>
                                    <p:anim calcmode="lin" valueType="num">
                                      <p:cBhvr additive="base">
                                        <p:cTn id="7" dur="500" fill="hold"/>
                                        <p:tgtEl>
                                          <p:spTgt spid="310289"/>
                                        </p:tgtEl>
                                        <p:attrNameLst>
                                          <p:attrName>ppt_x</p:attrName>
                                        </p:attrNameLst>
                                      </p:cBhvr>
                                      <p:tavLst>
                                        <p:tav tm="0">
                                          <p:val>
                                            <p:strVal val="0-#ppt_w/2"/>
                                          </p:val>
                                        </p:tav>
                                        <p:tav tm="100000">
                                          <p:val>
                                            <p:strVal val="#ppt_x"/>
                                          </p:val>
                                        </p:tav>
                                      </p:tavLst>
                                    </p:anim>
                                    <p:anim calcmode="lin" valueType="num">
                                      <p:cBhvr additive="base">
                                        <p:cTn id="8" dur="500" fill="hold"/>
                                        <p:tgtEl>
                                          <p:spTgt spid="31028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310274"/>
                                        </p:tgtEl>
                                        <p:attrNameLst>
                                          <p:attrName>style.visibility</p:attrName>
                                        </p:attrNameLst>
                                      </p:cBhvr>
                                      <p:to>
                                        <p:strVal val="visible"/>
                                      </p:to>
                                    </p:set>
                                    <p:anim calcmode="lin" valueType="num">
                                      <p:cBhvr additive="base">
                                        <p:cTn id="12" dur="500" fill="hold"/>
                                        <p:tgtEl>
                                          <p:spTgt spid="310274"/>
                                        </p:tgtEl>
                                        <p:attrNameLst>
                                          <p:attrName>ppt_x</p:attrName>
                                        </p:attrNameLst>
                                      </p:cBhvr>
                                      <p:tavLst>
                                        <p:tav tm="0">
                                          <p:val>
                                            <p:strVal val="#ppt_x"/>
                                          </p:val>
                                        </p:tav>
                                        <p:tav tm="100000">
                                          <p:val>
                                            <p:strVal val="#ppt_x"/>
                                          </p:val>
                                        </p:tav>
                                      </p:tavLst>
                                    </p:anim>
                                    <p:anim calcmode="lin" valueType="num">
                                      <p:cBhvr additive="base">
                                        <p:cTn id="13" dur="500" fill="hold"/>
                                        <p:tgtEl>
                                          <p:spTgt spid="310274"/>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3" fill="hold" nodeType="afterEffect">
                                  <p:stCondLst>
                                    <p:cond delay="0"/>
                                  </p:stCondLst>
                                  <p:childTnLst>
                                    <p:set>
                                      <p:cBhvr>
                                        <p:cTn id="16" dur="1" fill="hold">
                                          <p:stCondLst>
                                            <p:cond delay="0"/>
                                          </p:stCondLst>
                                        </p:cTn>
                                        <p:tgtEl>
                                          <p:spTgt spid="310279"/>
                                        </p:tgtEl>
                                        <p:attrNameLst>
                                          <p:attrName>style.visibility</p:attrName>
                                        </p:attrNameLst>
                                      </p:cBhvr>
                                      <p:to>
                                        <p:strVal val="visible"/>
                                      </p:to>
                                    </p:set>
                                    <p:anim calcmode="lin" valueType="num">
                                      <p:cBhvr additive="base">
                                        <p:cTn id="17" dur="500" fill="hold"/>
                                        <p:tgtEl>
                                          <p:spTgt spid="310279"/>
                                        </p:tgtEl>
                                        <p:attrNameLst>
                                          <p:attrName>ppt_x</p:attrName>
                                        </p:attrNameLst>
                                      </p:cBhvr>
                                      <p:tavLst>
                                        <p:tav tm="0">
                                          <p:val>
                                            <p:strVal val="1+#ppt_w/2"/>
                                          </p:val>
                                        </p:tav>
                                        <p:tav tm="100000">
                                          <p:val>
                                            <p:strVal val="#ppt_x"/>
                                          </p:val>
                                        </p:tav>
                                      </p:tavLst>
                                    </p:anim>
                                    <p:anim calcmode="lin" valueType="num">
                                      <p:cBhvr additive="base">
                                        <p:cTn id="18" dur="500" fill="hold"/>
                                        <p:tgtEl>
                                          <p:spTgt spid="310279"/>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childTnLst>
                                    <p:set>
                                      <p:cBhvr>
                                        <p:cTn id="21" dur="1" fill="hold">
                                          <p:stCondLst>
                                            <p:cond delay="0"/>
                                          </p:stCondLst>
                                        </p:cTn>
                                        <p:tgtEl>
                                          <p:spTgt spid="310284"/>
                                        </p:tgtEl>
                                        <p:attrNameLst>
                                          <p:attrName>style.visibility</p:attrName>
                                        </p:attrNameLst>
                                      </p:cBhvr>
                                      <p:to>
                                        <p:strVal val="visible"/>
                                      </p:to>
                                    </p:set>
                                    <p:anim calcmode="lin" valueType="num">
                                      <p:cBhvr additive="base">
                                        <p:cTn id="22" dur="500" fill="hold"/>
                                        <p:tgtEl>
                                          <p:spTgt spid="310284"/>
                                        </p:tgtEl>
                                        <p:attrNameLst>
                                          <p:attrName>ppt_x</p:attrName>
                                        </p:attrNameLst>
                                      </p:cBhvr>
                                      <p:tavLst>
                                        <p:tav tm="0">
                                          <p:val>
                                            <p:strVal val="1+#ppt_w/2"/>
                                          </p:val>
                                        </p:tav>
                                        <p:tav tm="100000">
                                          <p:val>
                                            <p:strVal val="#ppt_x"/>
                                          </p:val>
                                        </p:tav>
                                      </p:tavLst>
                                    </p:anim>
                                    <p:anim calcmode="lin" valueType="num">
                                      <p:cBhvr additive="base">
                                        <p:cTn id="23" dur="500" fill="hold"/>
                                        <p:tgtEl>
                                          <p:spTgt spid="310284"/>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15" presetClass="entr" presetSubtype="0" fill="hold" grpId="0" nodeType="afterEffect">
                                  <p:stCondLst>
                                    <p:cond delay="0"/>
                                  </p:stCondLst>
                                  <p:childTnLst>
                                    <p:set>
                                      <p:cBhvr>
                                        <p:cTn id="26" dur="1" fill="hold">
                                          <p:stCondLst>
                                            <p:cond delay="0"/>
                                          </p:stCondLst>
                                        </p:cTn>
                                        <p:tgtEl>
                                          <p:spTgt spid="310299"/>
                                        </p:tgtEl>
                                        <p:attrNameLst>
                                          <p:attrName>style.visibility</p:attrName>
                                        </p:attrNameLst>
                                      </p:cBhvr>
                                      <p:to>
                                        <p:strVal val="visible"/>
                                      </p:to>
                                    </p:set>
                                    <p:anim calcmode="lin" valueType="num">
                                      <p:cBhvr>
                                        <p:cTn id="27" dur="1000" fill="hold"/>
                                        <p:tgtEl>
                                          <p:spTgt spid="310299"/>
                                        </p:tgtEl>
                                        <p:attrNameLst>
                                          <p:attrName>ppt_w</p:attrName>
                                        </p:attrNameLst>
                                      </p:cBhvr>
                                      <p:tavLst>
                                        <p:tav tm="0">
                                          <p:val>
                                            <p:fltVal val="0"/>
                                          </p:val>
                                        </p:tav>
                                        <p:tav tm="100000">
                                          <p:val>
                                            <p:strVal val="#ppt_w"/>
                                          </p:val>
                                        </p:tav>
                                      </p:tavLst>
                                    </p:anim>
                                    <p:anim calcmode="lin" valueType="num">
                                      <p:cBhvr>
                                        <p:cTn id="28" dur="1000" fill="hold"/>
                                        <p:tgtEl>
                                          <p:spTgt spid="310299"/>
                                        </p:tgtEl>
                                        <p:attrNameLst>
                                          <p:attrName>ppt_h</p:attrName>
                                        </p:attrNameLst>
                                      </p:cBhvr>
                                      <p:tavLst>
                                        <p:tav tm="0">
                                          <p:val>
                                            <p:fltVal val="0"/>
                                          </p:val>
                                        </p:tav>
                                        <p:tav tm="100000">
                                          <p:val>
                                            <p:strVal val="#ppt_h"/>
                                          </p:val>
                                        </p:tav>
                                      </p:tavLst>
                                    </p:anim>
                                    <p:anim calcmode="lin" valueType="num">
                                      <p:cBhvr>
                                        <p:cTn id="29" dur="1000" fill="hold"/>
                                        <p:tgtEl>
                                          <p:spTgt spid="310299"/>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10299"/>
                                        </p:tgtEl>
                                        <p:attrNameLst>
                                          <p:attrName>ppt_y</p:attrName>
                                        </p:attrNameLst>
                                      </p:cBhvr>
                                      <p:tavLst>
                                        <p:tav tm="0" fmla="#ppt_y+(sin(-2*pi*(1-$))*-#ppt_x+cos(-2*pi*(1-$))*(1-#ppt_y))*(1-$)">
                                          <p:val>
                                            <p:fltVal val="0"/>
                                          </p:val>
                                        </p:tav>
                                        <p:tav tm="100000">
                                          <p:val>
                                            <p:fltVal val="1"/>
                                          </p:val>
                                        </p:tav>
                                      </p:tavLst>
                                    </p:anim>
                                  </p:childTnLst>
                                </p:cTn>
                              </p:par>
                            </p:childTnLst>
                          </p:cTn>
                        </p:par>
                        <p:par>
                          <p:cTn id="31" fill="hold" nodeType="afterGroup">
                            <p:stCondLst>
                              <p:cond delay="3000"/>
                            </p:stCondLst>
                            <p:childTnLst>
                              <p:par>
                                <p:cTn id="32" presetID="2" presetClass="entr" presetSubtype="12" fill="hold" nodeType="afterEffect">
                                  <p:stCondLst>
                                    <p:cond delay="0"/>
                                  </p:stCondLst>
                                  <p:childTnLst>
                                    <p:set>
                                      <p:cBhvr>
                                        <p:cTn id="33" dur="1" fill="hold">
                                          <p:stCondLst>
                                            <p:cond delay="0"/>
                                          </p:stCondLst>
                                        </p:cTn>
                                        <p:tgtEl>
                                          <p:spTgt spid="310294"/>
                                        </p:tgtEl>
                                        <p:attrNameLst>
                                          <p:attrName>style.visibility</p:attrName>
                                        </p:attrNameLst>
                                      </p:cBhvr>
                                      <p:to>
                                        <p:strVal val="visible"/>
                                      </p:to>
                                    </p:set>
                                    <p:anim calcmode="lin" valueType="num">
                                      <p:cBhvr additive="base">
                                        <p:cTn id="34" dur="500" fill="hold"/>
                                        <p:tgtEl>
                                          <p:spTgt spid="310294"/>
                                        </p:tgtEl>
                                        <p:attrNameLst>
                                          <p:attrName>ppt_x</p:attrName>
                                        </p:attrNameLst>
                                      </p:cBhvr>
                                      <p:tavLst>
                                        <p:tav tm="0">
                                          <p:val>
                                            <p:strVal val="0-#ppt_w/2"/>
                                          </p:val>
                                        </p:tav>
                                        <p:tav tm="100000">
                                          <p:val>
                                            <p:strVal val="#ppt_x"/>
                                          </p:val>
                                        </p:tav>
                                      </p:tavLst>
                                    </p:anim>
                                    <p:anim calcmode="lin" valueType="num">
                                      <p:cBhvr additive="base">
                                        <p:cTn id="35" dur="500" fill="hold"/>
                                        <p:tgtEl>
                                          <p:spTgt spid="310294"/>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500"/>
                            </p:stCondLst>
                            <p:childTnLst>
                              <p:par>
                                <p:cTn id="37" presetID="2" presetClass="entr" presetSubtype="6" fill="hold" nodeType="afterEffect">
                                  <p:stCondLst>
                                    <p:cond delay="0"/>
                                  </p:stCondLst>
                                  <p:childTnLst>
                                    <p:set>
                                      <p:cBhvr>
                                        <p:cTn id="38" dur="1" fill="hold">
                                          <p:stCondLst>
                                            <p:cond delay="0"/>
                                          </p:stCondLst>
                                        </p:cTn>
                                        <p:tgtEl>
                                          <p:spTgt spid="310300"/>
                                        </p:tgtEl>
                                        <p:attrNameLst>
                                          <p:attrName>style.visibility</p:attrName>
                                        </p:attrNameLst>
                                      </p:cBhvr>
                                      <p:to>
                                        <p:strVal val="visible"/>
                                      </p:to>
                                    </p:set>
                                    <p:anim calcmode="lin" valueType="num">
                                      <p:cBhvr additive="base">
                                        <p:cTn id="39" dur="500" fill="hold"/>
                                        <p:tgtEl>
                                          <p:spTgt spid="310300"/>
                                        </p:tgtEl>
                                        <p:attrNameLst>
                                          <p:attrName>ppt_x</p:attrName>
                                        </p:attrNameLst>
                                      </p:cBhvr>
                                      <p:tavLst>
                                        <p:tav tm="0">
                                          <p:val>
                                            <p:strVal val="1+#ppt_w/2"/>
                                          </p:val>
                                        </p:tav>
                                        <p:tav tm="100000">
                                          <p:val>
                                            <p:strVal val="#ppt_x"/>
                                          </p:val>
                                        </p:tav>
                                      </p:tavLst>
                                    </p:anim>
                                    <p:anim calcmode="lin" valueType="num">
                                      <p:cBhvr additive="base">
                                        <p:cTn id="40" dur="500" fill="hold"/>
                                        <p:tgtEl>
                                          <p:spTgt spid="310300"/>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4000"/>
                            </p:stCondLst>
                            <p:childTnLst>
                              <p:par>
                                <p:cTn id="42" presetID="23" presetClass="entr" presetSubtype="528" fill="hold" grpId="0" nodeType="afterEffect">
                                  <p:stCondLst>
                                    <p:cond delay="0"/>
                                  </p:stCondLst>
                                  <p:childTnLst>
                                    <p:set>
                                      <p:cBhvr>
                                        <p:cTn id="43" dur="1" fill="hold">
                                          <p:stCondLst>
                                            <p:cond delay="0"/>
                                          </p:stCondLst>
                                        </p:cTn>
                                        <p:tgtEl>
                                          <p:spTgt spid="310305"/>
                                        </p:tgtEl>
                                        <p:attrNameLst>
                                          <p:attrName>style.visibility</p:attrName>
                                        </p:attrNameLst>
                                      </p:cBhvr>
                                      <p:to>
                                        <p:strVal val="visible"/>
                                      </p:to>
                                    </p:set>
                                    <p:anim calcmode="lin" valueType="num">
                                      <p:cBhvr>
                                        <p:cTn id="44" dur="500" fill="hold"/>
                                        <p:tgtEl>
                                          <p:spTgt spid="310305"/>
                                        </p:tgtEl>
                                        <p:attrNameLst>
                                          <p:attrName>ppt_w</p:attrName>
                                        </p:attrNameLst>
                                      </p:cBhvr>
                                      <p:tavLst>
                                        <p:tav tm="0">
                                          <p:val>
                                            <p:fltVal val="0"/>
                                          </p:val>
                                        </p:tav>
                                        <p:tav tm="100000">
                                          <p:val>
                                            <p:strVal val="#ppt_w"/>
                                          </p:val>
                                        </p:tav>
                                      </p:tavLst>
                                    </p:anim>
                                    <p:anim calcmode="lin" valueType="num">
                                      <p:cBhvr>
                                        <p:cTn id="45" dur="500" fill="hold"/>
                                        <p:tgtEl>
                                          <p:spTgt spid="310305"/>
                                        </p:tgtEl>
                                        <p:attrNameLst>
                                          <p:attrName>ppt_h</p:attrName>
                                        </p:attrNameLst>
                                      </p:cBhvr>
                                      <p:tavLst>
                                        <p:tav tm="0">
                                          <p:val>
                                            <p:fltVal val="0"/>
                                          </p:val>
                                        </p:tav>
                                        <p:tav tm="100000">
                                          <p:val>
                                            <p:strVal val="#ppt_h"/>
                                          </p:val>
                                        </p:tav>
                                      </p:tavLst>
                                    </p:anim>
                                    <p:anim calcmode="lin" valueType="num">
                                      <p:cBhvr>
                                        <p:cTn id="46" dur="500" fill="hold"/>
                                        <p:tgtEl>
                                          <p:spTgt spid="310305"/>
                                        </p:tgtEl>
                                        <p:attrNameLst>
                                          <p:attrName>ppt_x</p:attrName>
                                        </p:attrNameLst>
                                      </p:cBhvr>
                                      <p:tavLst>
                                        <p:tav tm="0">
                                          <p:val>
                                            <p:fltVal val="0.5"/>
                                          </p:val>
                                        </p:tav>
                                        <p:tav tm="100000">
                                          <p:val>
                                            <p:strVal val="#ppt_x"/>
                                          </p:val>
                                        </p:tav>
                                      </p:tavLst>
                                    </p:anim>
                                    <p:anim calcmode="lin" valueType="num">
                                      <p:cBhvr>
                                        <p:cTn id="47" dur="500" fill="hold"/>
                                        <p:tgtEl>
                                          <p:spTgt spid="310305"/>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3" name="PATLAM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99" grpId="0" autoUpdateAnimBg="0"/>
      <p:bldP spid="31030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7E101E9-CF3F-4E83-A9A7-3D851DEAD822}" type="slidenum">
              <a:rPr lang="tr-TR" altLang="tr-TR"/>
              <a:pPr/>
              <a:t>5</a:t>
            </a:fld>
            <a:endParaRPr lang="tr-TR" altLang="tr-TR"/>
          </a:p>
        </p:txBody>
      </p:sp>
      <p:sp>
        <p:nvSpPr>
          <p:cNvPr id="300034" name="Rectangle 2"/>
          <p:cNvSpPr>
            <a:spLocks noGrp="1" noChangeArrowheads="1"/>
          </p:cNvSpPr>
          <p:nvPr>
            <p:ph type="title"/>
          </p:nvPr>
        </p:nvSpPr>
        <p:spPr>
          <a:xfrm>
            <a:off x="712788" y="904875"/>
            <a:ext cx="7848600" cy="681038"/>
          </a:xfrm>
        </p:spPr>
        <p:txBody>
          <a:bodyPr/>
          <a:lstStyle/>
          <a:p>
            <a:r>
              <a:rPr lang="tr-TR" altLang="tr-TR" sz="3400" b="1">
                <a:solidFill>
                  <a:srgbClr val="A50021"/>
                </a:solidFill>
              </a:rPr>
              <a:t>ALTI ŞAPKALI DÜŞÜNME TEKNİĞİ</a:t>
            </a:r>
          </a:p>
        </p:txBody>
      </p:sp>
      <p:sp>
        <p:nvSpPr>
          <p:cNvPr id="300035" name="Rectangle 3"/>
          <p:cNvSpPr>
            <a:spLocks noGrp="1" noChangeArrowheads="1"/>
          </p:cNvSpPr>
          <p:nvPr>
            <p:ph type="body" idx="1"/>
          </p:nvPr>
        </p:nvSpPr>
        <p:spPr>
          <a:xfrm>
            <a:off x="323850" y="1844675"/>
            <a:ext cx="8351838" cy="4679950"/>
          </a:xfrm>
        </p:spPr>
        <p:txBody>
          <a:bodyPr/>
          <a:lstStyle/>
          <a:p>
            <a:pPr>
              <a:lnSpc>
                <a:spcPct val="80000"/>
              </a:lnSpc>
              <a:buFontTx/>
              <a:buNone/>
            </a:pPr>
            <a:r>
              <a:rPr lang="tr-TR" altLang="tr-TR" sz="1800"/>
              <a:t>	</a:t>
            </a:r>
            <a:r>
              <a:rPr lang="tr-TR" altLang="tr-TR" sz="1800">
                <a:solidFill>
                  <a:srgbClr val="000066"/>
                </a:solidFill>
              </a:rPr>
              <a:t>İnsanların düşünme biçimleri üzerinde araştırmalarıyla düşünmeyi öğretme konusunda öncülük yapan De Bono, insanların yaygın 6 düşünce biçimi kullandığını belirtmektedir. </a:t>
            </a:r>
          </a:p>
          <a:p>
            <a:pPr>
              <a:lnSpc>
                <a:spcPct val="80000"/>
              </a:lnSpc>
              <a:buFontTx/>
              <a:buNone/>
            </a:pPr>
            <a:endParaRPr lang="tr-TR" altLang="tr-TR" sz="1800">
              <a:solidFill>
                <a:srgbClr val="000066"/>
              </a:solidFill>
            </a:endParaRPr>
          </a:p>
          <a:p>
            <a:pPr>
              <a:lnSpc>
                <a:spcPct val="80000"/>
              </a:lnSpc>
              <a:buFontTx/>
              <a:buNone/>
            </a:pPr>
            <a:r>
              <a:rPr lang="tr-TR" altLang="tr-TR" sz="1800">
                <a:solidFill>
                  <a:srgbClr val="000066"/>
                </a:solidFill>
              </a:rPr>
              <a:t>	Şimdi Altı Şapkalı Düşünme tekniği olarak isimlendirilen De Bono’nun fikirileri asağıdaki gibidir.</a:t>
            </a:r>
          </a:p>
          <a:p>
            <a:pPr>
              <a:lnSpc>
                <a:spcPct val="80000"/>
              </a:lnSpc>
              <a:buFontTx/>
              <a:buNone/>
            </a:pPr>
            <a:r>
              <a:rPr lang="tr-TR" altLang="tr-TR" sz="1800">
                <a:solidFill>
                  <a:srgbClr val="000066"/>
                </a:solidFill>
              </a:rPr>
              <a:t>	</a:t>
            </a:r>
          </a:p>
          <a:p>
            <a:pPr>
              <a:lnSpc>
                <a:spcPct val="80000"/>
              </a:lnSpc>
              <a:buFontTx/>
              <a:buNone/>
            </a:pPr>
            <a:r>
              <a:rPr lang="tr-TR" altLang="tr-TR" sz="1800">
                <a:solidFill>
                  <a:srgbClr val="000066"/>
                </a:solidFill>
              </a:rPr>
              <a:t>	Edward de Bono ;</a:t>
            </a:r>
          </a:p>
          <a:p>
            <a:pPr>
              <a:lnSpc>
                <a:spcPct val="80000"/>
              </a:lnSpc>
              <a:buFontTx/>
              <a:buNone/>
            </a:pPr>
            <a:r>
              <a:rPr lang="tr-TR" altLang="tr-TR" sz="1800">
                <a:solidFill>
                  <a:srgbClr val="000066"/>
                </a:solidFill>
              </a:rPr>
              <a:t>	Bilginin tek başına, bir düşünce süreciyle desteklenmediği zaman herhangi bir değeri olmayacağını belirtmiş, zeka katsayısı yüksek insanların aynı zamanda iyi bir düşünür oldukları yönündeki savın geçerli olmadığına dikkati çekmiştir.</a:t>
            </a:r>
          </a:p>
          <a:p>
            <a:pPr>
              <a:lnSpc>
                <a:spcPct val="80000"/>
              </a:lnSpc>
              <a:buFontTx/>
              <a:buNone/>
            </a:pPr>
            <a:r>
              <a:rPr lang="tr-TR" altLang="tr-TR" sz="1800">
                <a:solidFill>
                  <a:srgbClr val="000066"/>
                </a:solidFill>
              </a:rPr>
              <a:t>	</a:t>
            </a:r>
          </a:p>
          <a:p>
            <a:pPr>
              <a:lnSpc>
                <a:spcPct val="80000"/>
              </a:lnSpc>
              <a:buFontTx/>
              <a:buNone/>
            </a:pPr>
            <a:r>
              <a:rPr lang="tr-TR" altLang="tr-TR" sz="1800">
                <a:solidFill>
                  <a:srgbClr val="000066"/>
                </a:solidFill>
              </a:rPr>
              <a:t>	Ne Demek Altı Renkli Şapka Takmak ?</a:t>
            </a:r>
          </a:p>
          <a:p>
            <a:pPr>
              <a:lnSpc>
                <a:spcPct val="80000"/>
              </a:lnSpc>
              <a:buFontTx/>
              <a:buNone/>
            </a:pPr>
            <a:r>
              <a:rPr lang="tr-TR" altLang="tr-TR" sz="1800">
                <a:solidFill>
                  <a:srgbClr val="000066"/>
                </a:solidFill>
              </a:rPr>
              <a:t>	Edward de Bono’nun Altı Şapkalı düşünme tekniğinin temelinde, altı farklı bakışı simgeleyen farklı renklerdeki şapkaları takarak ortaya koymak ve yaratıcılığımızı geliştirmek yatıyor</a:t>
            </a:r>
          </a:p>
          <a:p>
            <a:pPr>
              <a:lnSpc>
                <a:spcPct val="80000"/>
              </a:lnSpc>
              <a:buFontTx/>
              <a:buNone/>
            </a:pPr>
            <a:r>
              <a:rPr lang="tr-TR" altLang="tr-TR" sz="1800">
                <a:solidFill>
                  <a:srgbClr val="000066"/>
                </a:solidFill>
              </a:rPr>
              <a:t>	</a:t>
            </a:r>
          </a:p>
          <a:p>
            <a:pPr>
              <a:lnSpc>
                <a:spcPct val="80000"/>
              </a:lnSpc>
              <a:buFontTx/>
              <a:buNone/>
            </a:pPr>
            <a:r>
              <a:rPr lang="tr-TR" altLang="tr-TR" sz="1800">
                <a:solidFill>
                  <a:srgbClr val="000066"/>
                </a:solidFill>
              </a:rPr>
              <a:t>	Bono bu şapkaları ve işlevlerini şöyle özetliyor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03F3E58B-D228-4BB9-ABCC-F654B1D1D2C6}" type="slidenum">
              <a:rPr lang="tr-TR" altLang="tr-TR"/>
              <a:pPr/>
              <a:t>6</a:t>
            </a:fld>
            <a:endParaRPr lang="tr-TR" altLang="tr-TR"/>
          </a:p>
        </p:txBody>
      </p:sp>
      <p:sp>
        <p:nvSpPr>
          <p:cNvPr id="283650" name="Rectangle 2"/>
          <p:cNvSpPr>
            <a:spLocks noGrp="1" noChangeArrowheads="1"/>
          </p:cNvSpPr>
          <p:nvPr>
            <p:ph type="title"/>
          </p:nvPr>
        </p:nvSpPr>
        <p:spPr>
          <a:xfrm>
            <a:off x="611188" y="1052513"/>
            <a:ext cx="3313112" cy="720725"/>
          </a:xfrm>
        </p:spPr>
        <p:txBody>
          <a:bodyPr/>
          <a:lstStyle/>
          <a:p>
            <a:r>
              <a:rPr lang="tr-TR" altLang="tr-TR" sz="4000" b="1">
                <a:solidFill>
                  <a:srgbClr val="FF9900"/>
                </a:solidFill>
              </a:rPr>
              <a:t>Sarı Şapka</a:t>
            </a:r>
          </a:p>
        </p:txBody>
      </p:sp>
      <p:sp>
        <p:nvSpPr>
          <p:cNvPr id="283651" name="Rectangle 3"/>
          <p:cNvSpPr>
            <a:spLocks noGrp="1" noChangeArrowheads="1"/>
          </p:cNvSpPr>
          <p:nvPr>
            <p:ph type="body" idx="1"/>
          </p:nvPr>
        </p:nvSpPr>
        <p:spPr>
          <a:xfrm>
            <a:off x="179388" y="1916113"/>
            <a:ext cx="6985000" cy="4752975"/>
          </a:xfrm>
          <a:noFill/>
        </p:spPr>
        <p:txBody>
          <a:bodyPr/>
          <a:lstStyle/>
          <a:p>
            <a:pPr>
              <a:lnSpc>
                <a:spcPct val="80000"/>
              </a:lnSpc>
              <a:buFontTx/>
              <a:buNone/>
            </a:pPr>
            <a:r>
              <a:rPr lang="tr-TR" altLang="tr-TR" sz="1600" dirty="0"/>
              <a:t>	</a:t>
            </a:r>
            <a:r>
              <a:rPr lang="tr-TR" altLang="tr-TR" sz="1800" b="1" dirty="0">
                <a:solidFill>
                  <a:srgbClr val="FF9900"/>
                </a:solidFill>
              </a:rPr>
              <a:t>Sarı güneş gibi aydınlık ve olumludur. İyimser umutlu ve olumlu düşünme ile ilgilidir. Ortaya atılan görüşü beğenmesek bile sarı şapka bizden, bu önerinin iyi (değerli ve yararlı olan) yönlerini de bulmamızı ister. Yani, siyah şapka düşünmesinin olumsuz değerlendirmelerine karşılık, sarı şapka olumlu değerlendirmelerle ilgilenir. Daha sonra bu değerli ve yararlı şeyler için mantıklı destekler sağlamaya çalışır. Sağlam temellere dayanan bir iyimserliği ortaya koymaya çalışır. Bu düşünme, yapıcı ve üreticidir. Somut teklifler ve öneriler çıkar. Bu şapkanın bir ucunda mantıklılık ve pratiklik, öbür ucunda hayaller ve umutlar olan bir yelpaze vardır</a:t>
            </a:r>
            <a:r>
              <a:rPr lang="tr-TR" altLang="tr-TR" sz="1800" b="1" dirty="0" smtClean="0">
                <a:solidFill>
                  <a:srgbClr val="FF9900"/>
                </a:solidFill>
              </a:rPr>
              <a:t>.</a:t>
            </a:r>
            <a:endParaRPr lang="tr-TR" altLang="tr-TR" sz="1800" b="1" dirty="0">
              <a:solidFill>
                <a:srgbClr val="FF9900"/>
              </a:solidFill>
            </a:endParaRPr>
          </a:p>
          <a:p>
            <a:pPr>
              <a:lnSpc>
                <a:spcPct val="80000"/>
              </a:lnSpc>
              <a:buFontTx/>
              <a:buNone/>
            </a:pPr>
            <a:r>
              <a:rPr lang="tr-TR" altLang="tr-TR" sz="1800" b="1" dirty="0">
                <a:solidFill>
                  <a:srgbClr val="FF9900"/>
                </a:solidFill>
              </a:rPr>
              <a:t>	Sarı şapka bize bazı sorular sordurur.</a:t>
            </a:r>
          </a:p>
          <a:p>
            <a:pPr>
              <a:lnSpc>
                <a:spcPct val="80000"/>
              </a:lnSpc>
            </a:pPr>
            <a:r>
              <a:rPr lang="tr-TR" altLang="tr-TR" sz="1800" b="1" dirty="0">
                <a:solidFill>
                  <a:srgbClr val="FF9900"/>
                </a:solidFill>
              </a:rPr>
              <a:t>Bunun ne gibi yararları var ?</a:t>
            </a:r>
          </a:p>
          <a:p>
            <a:pPr>
              <a:lnSpc>
                <a:spcPct val="80000"/>
              </a:lnSpc>
            </a:pPr>
            <a:r>
              <a:rPr lang="tr-TR" altLang="tr-TR" sz="1800" b="1" dirty="0">
                <a:solidFill>
                  <a:srgbClr val="FF9900"/>
                </a:solidFill>
              </a:rPr>
              <a:t>Bundan kim yararlanacak ?</a:t>
            </a:r>
          </a:p>
          <a:p>
            <a:pPr>
              <a:lnSpc>
                <a:spcPct val="80000"/>
              </a:lnSpc>
            </a:pPr>
            <a:r>
              <a:rPr lang="tr-TR" altLang="tr-TR" sz="1800" b="1" dirty="0">
                <a:solidFill>
                  <a:srgbClr val="FF9900"/>
                </a:solidFill>
              </a:rPr>
              <a:t>Bu yararlar nasıl ortaya çıkabilir ?</a:t>
            </a:r>
          </a:p>
          <a:p>
            <a:pPr>
              <a:lnSpc>
                <a:spcPct val="80000"/>
              </a:lnSpc>
            </a:pPr>
            <a:r>
              <a:rPr lang="tr-TR" altLang="tr-TR" sz="1800" b="1" dirty="0">
                <a:solidFill>
                  <a:srgbClr val="FF9900"/>
                </a:solidFill>
              </a:rPr>
              <a:t>Değişik değerler nelerdir ?</a:t>
            </a:r>
          </a:p>
          <a:p>
            <a:pPr>
              <a:lnSpc>
                <a:spcPct val="80000"/>
              </a:lnSpc>
            </a:pPr>
            <a:endParaRPr lang="tr-TR" altLang="tr-TR" sz="1800" b="1" dirty="0">
              <a:solidFill>
                <a:srgbClr val="FF9900"/>
              </a:solidFill>
            </a:endParaRPr>
          </a:p>
        </p:txBody>
      </p:sp>
      <p:grpSp>
        <p:nvGrpSpPr>
          <p:cNvPr id="283657" name="Group 9"/>
          <p:cNvGrpSpPr>
            <a:grpSpLocks/>
          </p:cNvGrpSpPr>
          <p:nvPr/>
        </p:nvGrpSpPr>
        <p:grpSpPr bwMode="auto">
          <a:xfrm>
            <a:off x="7308850" y="1773238"/>
            <a:ext cx="1595438" cy="4562475"/>
            <a:chOff x="624" y="773"/>
            <a:chExt cx="1005" cy="2874"/>
          </a:xfrm>
        </p:grpSpPr>
        <p:sp>
          <p:nvSpPr>
            <p:cNvPr id="283658" name="Freeform 10"/>
            <p:cNvSpPr>
              <a:spLocks/>
            </p:cNvSpPr>
            <p:nvPr/>
          </p:nvSpPr>
          <p:spPr bwMode="auto">
            <a:xfrm>
              <a:off x="805" y="1247"/>
              <a:ext cx="505" cy="501"/>
            </a:xfrm>
            <a:custGeom>
              <a:avLst/>
              <a:gdLst>
                <a:gd name="T0" fmla="*/ 330 w 505"/>
                <a:gd name="T1" fmla="*/ 145 h 501"/>
                <a:gd name="T2" fmla="*/ 268 w 505"/>
                <a:gd name="T3" fmla="*/ 51 h 501"/>
                <a:gd name="T4" fmla="*/ 205 w 505"/>
                <a:gd name="T5" fmla="*/ 0 h 501"/>
                <a:gd name="T6" fmla="*/ 131 w 505"/>
                <a:gd name="T7" fmla="*/ 0 h 501"/>
                <a:gd name="T8" fmla="*/ 50 w 505"/>
                <a:gd name="T9" fmla="*/ 33 h 501"/>
                <a:gd name="T10" fmla="*/ 13 w 505"/>
                <a:gd name="T11" fmla="*/ 88 h 501"/>
                <a:gd name="T12" fmla="*/ 0 w 505"/>
                <a:gd name="T13" fmla="*/ 163 h 501"/>
                <a:gd name="T14" fmla="*/ 13 w 505"/>
                <a:gd name="T15" fmla="*/ 263 h 501"/>
                <a:gd name="T16" fmla="*/ 62 w 505"/>
                <a:gd name="T17" fmla="*/ 376 h 501"/>
                <a:gd name="T18" fmla="*/ 150 w 505"/>
                <a:gd name="T19" fmla="*/ 451 h 501"/>
                <a:gd name="T20" fmla="*/ 218 w 505"/>
                <a:gd name="T21" fmla="*/ 488 h 501"/>
                <a:gd name="T22" fmla="*/ 287 w 505"/>
                <a:gd name="T23" fmla="*/ 501 h 501"/>
                <a:gd name="T24" fmla="*/ 342 w 505"/>
                <a:gd name="T25" fmla="*/ 482 h 501"/>
                <a:gd name="T26" fmla="*/ 373 w 505"/>
                <a:gd name="T27" fmla="*/ 451 h 501"/>
                <a:gd name="T28" fmla="*/ 393 w 505"/>
                <a:gd name="T29" fmla="*/ 376 h 501"/>
                <a:gd name="T30" fmla="*/ 387 w 505"/>
                <a:gd name="T31" fmla="*/ 288 h 501"/>
                <a:gd name="T32" fmla="*/ 367 w 505"/>
                <a:gd name="T33" fmla="*/ 214 h 501"/>
                <a:gd name="T34" fmla="*/ 492 w 505"/>
                <a:gd name="T35" fmla="*/ 145 h 501"/>
                <a:gd name="T36" fmla="*/ 505 w 505"/>
                <a:gd name="T37" fmla="*/ 114 h 501"/>
                <a:gd name="T38" fmla="*/ 492 w 505"/>
                <a:gd name="T39" fmla="*/ 100 h 501"/>
                <a:gd name="T40" fmla="*/ 355 w 505"/>
                <a:gd name="T41" fmla="*/ 182 h 501"/>
                <a:gd name="T42" fmla="*/ 330 w 505"/>
                <a:gd name="T43" fmla="*/ 145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5" h="501">
                  <a:moveTo>
                    <a:pt x="330" y="145"/>
                  </a:moveTo>
                  <a:lnTo>
                    <a:pt x="268" y="51"/>
                  </a:lnTo>
                  <a:lnTo>
                    <a:pt x="205" y="0"/>
                  </a:lnTo>
                  <a:lnTo>
                    <a:pt x="131" y="0"/>
                  </a:lnTo>
                  <a:lnTo>
                    <a:pt x="50" y="33"/>
                  </a:lnTo>
                  <a:lnTo>
                    <a:pt x="13" y="88"/>
                  </a:lnTo>
                  <a:lnTo>
                    <a:pt x="0" y="163"/>
                  </a:lnTo>
                  <a:lnTo>
                    <a:pt x="13" y="263"/>
                  </a:lnTo>
                  <a:lnTo>
                    <a:pt x="62" y="376"/>
                  </a:lnTo>
                  <a:lnTo>
                    <a:pt x="150" y="451"/>
                  </a:lnTo>
                  <a:lnTo>
                    <a:pt x="218" y="488"/>
                  </a:lnTo>
                  <a:lnTo>
                    <a:pt x="287" y="501"/>
                  </a:lnTo>
                  <a:lnTo>
                    <a:pt x="342" y="482"/>
                  </a:lnTo>
                  <a:lnTo>
                    <a:pt x="373" y="451"/>
                  </a:lnTo>
                  <a:lnTo>
                    <a:pt x="393" y="376"/>
                  </a:lnTo>
                  <a:lnTo>
                    <a:pt x="387" y="288"/>
                  </a:lnTo>
                  <a:lnTo>
                    <a:pt x="367" y="214"/>
                  </a:lnTo>
                  <a:lnTo>
                    <a:pt x="492" y="145"/>
                  </a:lnTo>
                  <a:lnTo>
                    <a:pt x="505" y="114"/>
                  </a:lnTo>
                  <a:lnTo>
                    <a:pt x="492" y="100"/>
                  </a:lnTo>
                  <a:lnTo>
                    <a:pt x="355" y="182"/>
                  </a:lnTo>
                  <a:lnTo>
                    <a:pt x="330" y="145"/>
                  </a:lnTo>
                  <a:close/>
                </a:path>
              </a:pathLst>
            </a:custGeom>
            <a:solidFill>
              <a:srgbClr val="A500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83659" name="Freeform 11"/>
            <p:cNvSpPr>
              <a:spLocks/>
            </p:cNvSpPr>
            <p:nvPr/>
          </p:nvSpPr>
          <p:spPr bwMode="auto">
            <a:xfrm>
              <a:off x="1167" y="773"/>
              <a:ext cx="449" cy="1118"/>
            </a:xfrm>
            <a:custGeom>
              <a:avLst/>
              <a:gdLst>
                <a:gd name="T0" fmla="*/ 125 w 449"/>
                <a:gd name="T1" fmla="*/ 944 h 1118"/>
                <a:gd name="T2" fmla="*/ 43 w 449"/>
                <a:gd name="T3" fmla="*/ 1005 h 1118"/>
                <a:gd name="T4" fmla="*/ 19 w 449"/>
                <a:gd name="T5" fmla="*/ 1025 h 1118"/>
                <a:gd name="T6" fmla="*/ 0 w 449"/>
                <a:gd name="T7" fmla="*/ 1068 h 1118"/>
                <a:gd name="T8" fmla="*/ 25 w 449"/>
                <a:gd name="T9" fmla="*/ 1112 h 1118"/>
                <a:gd name="T10" fmla="*/ 49 w 449"/>
                <a:gd name="T11" fmla="*/ 1118 h 1118"/>
                <a:gd name="T12" fmla="*/ 125 w 449"/>
                <a:gd name="T13" fmla="*/ 1093 h 1118"/>
                <a:gd name="T14" fmla="*/ 237 w 449"/>
                <a:gd name="T15" fmla="*/ 1005 h 1118"/>
                <a:gd name="T16" fmla="*/ 337 w 449"/>
                <a:gd name="T17" fmla="*/ 900 h 1118"/>
                <a:gd name="T18" fmla="*/ 443 w 449"/>
                <a:gd name="T19" fmla="*/ 781 h 1118"/>
                <a:gd name="T20" fmla="*/ 449 w 449"/>
                <a:gd name="T21" fmla="*/ 731 h 1118"/>
                <a:gd name="T22" fmla="*/ 449 w 449"/>
                <a:gd name="T23" fmla="*/ 594 h 1118"/>
                <a:gd name="T24" fmla="*/ 419 w 449"/>
                <a:gd name="T25" fmla="*/ 382 h 1118"/>
                <a:gd name="T26" fmla="*/ 437 w 449"/>
                <a:gd name="T27" fmla="*/ 257 h 1118"/>
                <a:gd name="T28" fmla="*/ 449 w 449"/>
                <a:gd name="T29" fmla="*/ 207 h 1118"/>
                <a:gd name="T30" fmla="*/ 431 w 449"/>
                <a:gd name="T31" fmla="*/ 182 h 1118"/>
                <a:gd name="T32" fmla="*/ 386 w 449"/>
                <a:gd name="T33" fmla="*/ 157 h 1118"/>
                <a:gd name="T34" fmla="*/ 356 w 449"/>
                <a:gd name="T35" fmla="*/ 139 h 1118"/>
                <a:gd name="T36" fmla="*/ 374 w 449"/>
                <a:gd name="T37" fmla="*/ 26 h 1118"/>
                <a:gd name="T38" fmla="*/ 362 w 449"/>
                <a:gd name="T39" fmla="*/ 0 h 1118"/>
                <a:gd name="T40" fmla="*/ 337 w 449"/>
                <a:gd name="T41" fmla="*/ 8 h 1118"/>
                <a:gd name="T42" fmla="*/ 325 w 449"/>
                <a:gd name="T43" fmla="*/ 151 h 1118"/>
                <a:gd name="T44" fmla="*/ 312 w 449"/>
                <a:gd name="T45" fmla="*/ 188 h 1118"/>
                <a:gd name="T46" fmla="*/ 306 w 449"/>
                <a:gd name="T47" fmla="*/ 213 h 1118"/>
                <a:gd name="T48" fmla="*/ 256 w 449"/>
                <a:gd name="T49" fmla="*/ 194 h 1118"/>
                <a:gd name="T50" fmla="*/ 219 w 449"/>
                <a:gd name="T51" fmla="*/ 194 h 1118"/>
                <a:gd name="T52" fmla="*/ 219 w 449"/>
                <a:gd name="T53" fmla="*/ 219 h 1118"/>
                <a:gd name="T54" fmla="*/ 243 w 449"/>
                <a:gd name="T55" fmla="*/ 239 h 1118"/>
                <a:gd name="T56" fmla="*/ 288 w 449"/>
                <a:gd name="T57" fmla="*/ 239 h 1118"/>
                <a:gd name="T58" fmla="*/ 319 w 449"/>
                <a:gd name="T59" fmla="*/ 263 h 1118"/>
                <a:gd name="T60" fmla="*/ 343 w 449"/>
                <a:gd name="T61" fmla="*/ 307 h 1118"/>
                <a:gd name="T62" fmla="*/ 368 w 449"/>
                <a:gd name="T63" fmla="*/ 376 h 1118"/>
                <a:gd name="T64" fmla="*/ 386 w 449"/>
                <a:gd name="T65" fmla="*/ 513 h 1118"/>
                <a:gd name="T66" fmla="*/ 386 w 449"/>
                <a:gd name="T67" fmla="*/ 637 h 1118"/>
                <a:gd name="T68" fmla="*/ 374 w 449"/>
                <a:gd name="T69" fmla="*/ 737 h 1118"/>
                <a:gd name="T70" fmla="*/ 349 w 449"/>
                <a:gd name="T71" fmla="*/ 781 h 1118"/>
                <a:gd name="T72" fmla="*/ 262 w 449"/>
                <a:gd name="T73" fmla="*/ 844 h 1118"/>
                <a:gd name="T74" fmla="*/ 168 w 449"/>
                <a:gd name="T75" fmla="*/ 900 h 1118"/>
                <a:gd name="T76" fmla="*/ 125 w 449"/>
                <a:gd name="T77" fmla="*/ 944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9" h="1118">
                  <a:moveTo>
                    <a:pt x="125" y="944"/>
                  </a:moveTo>
                  <a:lnTo>
                    <a:pt x="43" y="1005"/>
                  </a:lnTo>
                  <a:lnTo>
                    <a:pt x="19" y="1025"/>
                  </a:lnTo>
                  <a:lnTo>
                    <a:pt x="0" y="1068"/>
                  </a:lnTo>
                  <a:lnTo>
                    <a:pt x="25" y="1112"/>
                  </a:lnTo>
                  <a:lnTo>
                    <a:pt x="49" y="1118"/>
                  </a:lnTo>
                  <a:lnTo>
                    <a:pt x="125" y="1093"/>
                  </a:lnTo>
                  <a:lnTo>
                    <a:pt x="237" y="1005"/>
                  </a:lnTo>
                  <a:lnTo>
                    <a:pt x="337" y="900"/>
                  </a:lnTo>
                  <a:lnTo>
                    <a:pt x="443" y="781"/>
                  </a:lnTo>
                  <a:lnTo>
                    <a:pt x="449" y="731"/>
                  </a:lnTo>
                  <a:lnTo>
                    <a:pt x="449" y="594"/>
                  </a:lnTo>
                  <a:lnTo>
                    <a:pt x="419" y="382"/>
                  </a:lnTo>
                  <a:lnTo>
                    <a:pt x="437" y="257"/>
                  </a:lnTo>
                  <a:lnTo>
                    <a:pt x="449" y="207"/>
                  </a:lnTo>
                  <a:lnTo>
                    <a:pt x="431" y="182"/>
                  </a:lnTo>
                  <a:lnTo>
                    <a:pt x="386" y="157"/>
                  </a:lnTo>
                  <a:lnTo>
                    <a:pt x="356" y="139"/>
                  </a:lnTo>
                  <a:lnTo>
                    <a:pt x="374" y="26"/>
                  </a:lnTo>
                  <a:lnTo>
                    <a:pt x="362" y="0"/>
                  </a:lnTo>
                  <a:lnTo>
                    <a:pt x="337" y="8"/>
                  </a:lnTo>
                  <a:lnTo>
                    <a:pt x="325" y="151"/>
                  </a:lnTo>
                  <a:lnTo>
                    <a:pt x="312" y="188"/>
                  </a:lnTo>
                  <a:lnTo>
                    <a:pt x="306" y="213"/>
                  </a:lnTo>
                  <a:lnTo>
                    <a:pt x="256" y="194"/>
                  </a:lnTo>
                  <a:lnTo>
                    <a:pt x="219" y="194"/>
                  </a:lnTo>
                  <a:lnTo>
                    <a:pt x="219" y="219"/>
                  </a:lnTo>
                  <a:lnTo>
                    <a:pt x="243" y="239"/>
                  </a:lnTo>
                  <a:lnTo>
                    <a:pt x="288" y="239"/>
                  </a:lnTo>
                  <a:lnTo>
                    <a:pt x="319" y="263"/>
                  </a:lnTo>
                  <a:lnTo>
                    <a:pt x="343" y="307"/>
                  </a:lnTo>
                  <a:lnTo>
                    <a:pt x="368" y="376"/>
                  </a:lnTo>
                  <a:lnTo>
                    <a:pt x="386" y="513"/>
                  </a:lnTo>
                  <a:lnTo>
                    <a:pt x="386" y="637"/>
                  </a:lnTo>
                  <a:lnTo>
                    <a:pt x="374" y="737"/>
                  </a:lnTo>
                  <a:lnTo>
                    <a:pt x="349" y="781"/>
                  </a:lnTo>
                  <a:lnTo>
                    <a:pt x="262" y="844"/>
                  </a:lnTo>
                  <a:lnTo>
                    <a:pt x="168" y="900"/>
                  </a:lnTo>
                  <a:lnTo>
                    <a:pt x="125" y="944"/>
                  </a:lnTo>
                  <a:close/>
                </a:path>
              </a:pathLst>
            </a:custGeom>
            <a:solidFill>
              <a:srgbClr val="A500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83660" name="Freeform 12"/>
            <p:cNvSpPr>
              <a:spLocks/>
            </p:cNvSpPr>
            <p:nvPr/>
          </p:nvSpPr>
          <p:spPr bwMode="auto">
            <a:xfrm>
              <a:off x="624" y="1804"/>
              <a:ext cx="406" cy="675"/>
            </a:xfrm>
            <a:custGeom>
              <a:avLst/>
              <a:gdLst>
                <a:gd name="T0" fmla="*/ 406 w 406"/>
                <a:gd name="T1" fmla="*/ 19 h 675"/>
                <a:gd name="T2" fmla="*/ 362 w 406"/>
                <a:gd name="T3" fmla="*/ 0 h 675"/>
                <a:gd name="T4" fmla="*/ 268 w 406"/>
                <a:gd name="T5" fmla="*/ 7 h 675"/>
                <a:gd name="T6" fmla="*/ 186 w 406"/>
                <a:gd name="T7" fmla="*/ 70 h 675"/>
                <a:gd name="T8" fmla="*/ 68 w 406"/>
                <a:gd name="T9" fmla="*/ 200 h 675"/>
                <a:gd name="T10" fmla="*/ 6 w 406"/>
                <a:gd name="T11" fmla="*/ 307 h 675"/>
                <a:gd name="T12" fmla="*/ 0 w 406"/>
                <a:gd name="T13" fmla="*/ 344 h 675"/>
                <a:gd name="T14" fmla="*/ 31 w 406"/>
                <a:gd name="T15" fmla="*/ 413 h 675"/>
                <a:gd name="T16" fmla="*/ 99 w 406"/>
                <a:gd name="T17" fmla="*/ 444 h 675"/>
                <a:gd name="T18" fmla="*/ 186 w 406"/>
                <a:gd name="T19" fmla="*/ 481 h 675"/>
                <a:gd name="T20" fmla="*/ 256 w 406"/>
                <a:gd name="T21" fmla="*/ 499 h 675"/>
                <a:gd name="T22" fmla="*/ 286 w 406"/>
                <a:gd name="T23" fmla="*/ 531 h 675"/>
                <a:gd name="T24" fmla="*/ 268 w 406"/>
                <a:gd name="T25" fmla="*/ 575 h 675"/>
                <a:gd name="T26" fmla="*/ 218 w 406"/>
                <a:gd name="T27" fmla="*/ 625 h 675"/>
                <a:gd name="T28" fmla="*/ 156 w 406"/>
                <a:gd name="T29" fmla="*/ 631 h 675"/>
                <a:gd name="T30" fmla="*/ 112 w 406"/>
                <a:gd name="T31" fmla="*/ 612 h 675"/>
                <a:gd name="T32" fmla="*/ 86 w 406"/>
                <a:gd name="T33" fmla="*/ 631 h 675"/>
                <a:gd name="T34" fmla="*/ 93 w 406"/>
                <a:gd name="T35" fmla="*/ 656 h 675"/>
                <a:gd name="T36" fmla="*/ 143 w 406"/>
                <a:gd name="T37" fmla="*/ 675 h 675"/>
                <a:gd name="T38" fmla="*/ 218 w 406"/>
                <a:gd name="T39" fmla="*/ 675 h 675"/>
                <a:gd name="T40" fmla="*/ 286 w 406"/>
                <a:gd name="T41" fmla="*/ 656 h 675"/>
                <a:gd name="T42" fmla="*/ 325 w 406"/>
                <a:gd name="T43" fmla="*/ 631 h 675"/>
                <a:gd name="T44" fmla="*/ 349 w 406"/>
                <a:gd name="T45" fmla="*/ 587 h 675"/>
                <a:gd name="T46" fmla="*/ 362 w 406"/>
                <a:gd name="T47" fmla="*/ 538 h 675"/>
                <a:gd name="T48" fmla="*/ 331 w 406"/>
                <a:gd name="T49" fmla="*/ 493 h 675"/>
                <a:gd name="T50" fmla="*/ 256 w 406"/>
                <a:gd name="T51" fmla="*/ 462 h 675"/>
                <a:gd name="T52" fmla="*/ 168 w 406"/>
                <a:gd name="T53" fmla="*/ 438 h 675"/>
                <a:gd name="T54" fmla="*/ 93 w 406"/>
                <a:gd name="T55" fmla="*/ 394 h 675"/>
                <a:gd name="T56" fmla="*/ 74 w 406"/>
                <a:gd name="T57" fmla="*/ 356 h 675"/>
                <a:gd name="T58" fmla="*/ 86 w 406"/>
                <a:gd name="T59" fmla="*/ 288 h 675"/>
                <a:gd name="T60" fmla="*/ 143 w 406"/>
                <a:gd name="T61" fmla="*/ 200 h 675"/>
                <a:gd name="T62" fmla="*/ 212 w 406"/>
                <a:gd name="T63" fmla="*/ 150 h 675"/>
                <a:gd name="T64" fmla="*/ 318 w 406"/>
                <a:gd name="T65" fmla="*/ 113 h 675"/>
                <a:gd name="T66" fmla="*/ 406 w 406"/>
                <a:gd name="T67" fmla="*/ 94 h 675"/>
                <a:gd name="T68" fmla="*/ 406 w 406"/>
                <a:gd name="T69" fmla="*/ 44 h 675"/>
                <a:gd name="T70" fmla="*/ 406 w 406"/>
                <a:gd name="T71" fmla="*/ 19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6" h="675">
                  <a:moveTo>
                    <a:pt x="406" y="19"/>
                  </a:moveTo>
                  <a:lnTo>
                    <a:pt x="362" y="0"/>
                  </a:lnTo>
                  <a:lnTo>
                    <a:pt x="268" y="7"/>
                  </a:lnTo>
                  <a:lnTo>
                    <a:pt x="186" y="70"/>
                  </a:lnTo>
                  <a:lnTo>
                    <a:pt x="68" y="200"/>
                  </a:lnTo>
                  <a:lnTo>
                    <a:pt x="6" y="307"/>
                  </a:lnTo>
                  <a:lnTo>
                    <a:pt x="0" y="344"/>
                  </a:lnTo>
                  <a:lnTo>
                    <a:pt x="31" y="413"/>
                  </a:lnTo>
                  <a:lnTo>
                    <a:pt x="99" y="444"/>
                  </a:lnTo>
                  <a:lnTo>
                    <a:pt x="186" y="481"/>
                  </a:lnTo>
                  <a:lnTo>
                    <a:pt x="256" y="499"/>
                  </a:lnTo>
                  <a:lnTo>
                    <a:pt x="286" y="531"/>
                  </a:lnTo>
                  <a:lnTo>
                    <a:pt x="268" y="575"/>
                  </a:lnTo>
                  <a:lnTo>
                    <a:pt x="218" y="625"/>
                  </a:lnTo>
                  <a:lnTo>
                    <a:pt x="156" y="631"/>
                  </a:lnTo>
                  <a:lnTo>
                    <a:pt x="112" y="612"/>
                  </a:lnTo>
                  <a:lnTo>
                    <a:pt x="86" y="631"/>
                  </a:lnTo>
                  <a:lnTo>
                    <a:pt x="93" y="656"/>
                  </a:lnTo>
                  <a:lnTo>
                    <a:pt x="143" y="675"/>
                  </a:lnTo>
                  <a:lnTo>
                    <a:pt x="218" y="675"/>
                  </a:lnTo>
                  <a:lnTo>
                    <a:pt x="286" y="656"/>
                  </a:lnTo>
                  <a:lnTo>
                    <a:pt x="325" y="631"/>
                  </a:lnTo>
                  <a:lnTo>
                    <a:pt x="349" y="587"/>
                  </a:lnTo>
                  <a:lnTo>
                    <a:pt x="362" y="538"/>
                  </a:lnTo>
                  <a:lnTo>
                    <a:pt x="331" y="493"/>
                  </a:lnTo>
                  <a:lnTo>
                    <a:pt x="256" y="462"/>
                  </a:lnTo>
                  <a:lnTo>
                    <a:pt x="168" y="438"/>
                  </a:lnTo>
                  <a:lnTo>
                    <a:pt x="93" y="394"/>
                  </a:lnTo>
                  <a:lnTo>
                    <a:pt x="74" y="356"/>
                  </a:lnTo>
                  <a:lnTo>
                    <a:pt x="86" y="288"/>
                  </a:lnTo>
                  <a:lnTo>
                    <a:pt x="143" y="200"/>
                  </a:lnTo>
                  <a:lnTo>
                    <a:pt x="212" y="150"/>
                  </a:lnTo>
                  <a:lnTo>
                    <a:pt x="318" y="113"/>
                  </a:lnTo>
                  <a:lnTo>
                    <a:pt x="406" y="94"/>
                  </a:lnTo>
                  <a:lnTo>
                    <a:pt x="406" y="44"/>
                  </a:lnTo>
                  <a:lnTo>
                    <a:pt x="406" y="19"/>
                  </a:lnTo>
                  <a:close/>
                </a:path>
              </a:pathLst>
            </a:custGeom>
            <a:solidFill>
              <a:srgbClr val="A500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83661" name="Freeform 13"/>
            <p:cNvSpPr>
              <a:spLocks/>
            </p:cNvSpPr>
            <p:nvPr/>
          </p:nvSpPr>
          <p:spPr bwMode="auto">
            <a:xfrm>
              <a:off x="955" y="1774"/>
              <a:ext cx="380" cy="829"/>
            </a:xfrm>
            <a:custGeom>
              <a:avLst/>
              <a:gdLst>
                <a:gd name="T0" fmla="*/ 331 w 380"/>
                <a:gd name="T1" fmla="*/ 261 h 829"/>
                <a:gd name="T2" fmla="*/ 292 w 380"/>
                <a:gd name="T3" fmla="*/ 106 h 829"/>
                <a:gd name="T4" fmla="*/ 249 w 380"/>
                <a:gd name="T5" fmla="*/ 30 h 829"/>
                <a:gd name="T6" fmla="*/ 155 w 380"/>
                <a:gd name="T7" fmla="*/ 0 h 829"/>
                <a:gd name="T8" fmla="*/ 62 w 380"/>
                <a:gd name="T9" fmla="*/ 12 h 829"/>
                <a:gd name="T10" fmla="*/ 18 w 380"/>
                <a:gd name="T11" fmla="*/ 93 h 829"/>
                <a:gd name="T12" fmla="*/ 24 w 380"/>
                <a:gd name="T13" fmla="*/ 193 h 829"/>
                <a:gd name="T14" fmla="*/ 49 w 380"/>
                <a:gd name="T15" fmla="*/ 355 h 829"/>
                <a:gd name="T16" fmla="*/ 49 w 380"/>
                <a:gd name="T17" fmla="*/ 498 h 829"/>
                <a:gd name="T18" fmla="*/ 18 w 380"/>
                <a:gd name="T19" fmla="*/ 623 h 829"/>
                <a:gd name="T20" fmla="*/ 0 w 380"/>
                <a:gd name="T21" fmla="*/ 692 h 829"/>
                <a:gd name="T22" fmla="*/ 12 w 380"/>
                <a:gd name="T23" fmla="*/ 754 h 829"/>
                <a:gd name="T24" fmla="*/ 55 w 380"/>
                <a:gd name="T25" fmla="*/ 786 h 829"/>
                <a:gd name="T26" fmla="*/ 112 w 380"/>
                <a:gd name="T27" fmla="*/ 817 h 829"/>
                <a:gd name="T28" fmla="*/ 168 w 380"/>
                <a:gd name="T29" fmla="*/ 829 h 829"/>
                <a:gd name="T30" fmla="*/ 237 w 380"/>
                <a:gd name="T31" fmla="*/ 829 h 829"/>
                <a:gd name="T32" fmla="*/ 318 w 380"/>
                <a:gd name="T33" fmla="*/ 766 h 829"/>
                <a:gd name="T34" fmla="*/ 380 w 380"/>
                <a:gd name="T35" fmla="*/ 635 h 829"/>
                <a:gd name="T36" fmla="*/ 374 w 380"/>
                <a:gd name="T37" fmla="*/ 517 h 829"/>
                <a:gd name="T38" fmla="*/ 337 w 380"/>
                <a:gd name="T39" fmla="*/ 380 h 829"/>
                <a:gd name="T40" fmla="*/ 331 w 380"/>
                <a:gd name="T41" fmla="*/ 261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0" h="829">
                  <a:moveTo>
                    <a:pt x="331" y="261"/>
                  </a:moveTo>
                  <a:lnTo>
                    <a:pt x="292" y="106"/>
                  </a:lnTo>
                  <a:lnTo>
                    <a:pt x="249" y="30"/>
                  </a:lnTo>
                  <a:lnTo>
                    <a:pt x="155" y="0"/>
                  </a:lnTo>
                  <a:lnTo>
                    <a:pt x="62" y="12"/>
                  </a:lnTo>
                  <a:lnTo>
                    <a:pt x="18" y="93"/>
                  </a:lnTo>
                  <a:lnTo>
                    <a:pt x="24" y="193"/>
                  </a:lnTo>
                  <a:lnTo>
                    <a:pt x="49" y="355"/>
                  </a:lnTo>
                  <a:lnTo>
                    <a:pt x="49" y="498"/>
                  </a:lnTo>
                  <a:lnTo>
                    <a:pt x="18" y="623"/>
                  </a:lnTo>
                  <a:lnTo>
                    <a:pt x="0" y="692"/>
                  </a:lnTo>
                  <a:lnTo>
                    <a:pt x="12" y="754"/>
                  </a:lnTo>
                  <a:lnTo>
                    <a:pt x="55" y="786"/>
                  </a:lnTo>
                  <a:lnTo>
                    <a:pt x="112" y="817"/>
                  </a:lnTo>
                  <a:lnTo>
                    <a:pt x="168" y="829"/>
                  </a:lnTo>
                  <a:lnTo>
                    <a:pt x="237" y="829"/>
                  </a:lnTo>
                  <a:lnTo>
                    <a:pt x="318" y="766"/>
                  </a:lnTo>
                  <a:lnTo>
                    <a:pt x="380" y="635"/>
                  </a:lnTo>
                  <a:lnTo>
                    <a:pt x="374" y="517"/>
                  </a:lnTo>
                  <a:lnTo>
                    <a:pt x="337" y="380"/>
                  </a:lnTo>
                  <a:lnTo>
                    <a:pt x="331" y="261"/>
                  </a:lnTo>
                  <a:close/>
                </a:path>
              </a:pathLst>
            </a:custGeom>
            <a:solidFill>
              <a:srgbClr val="A500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83662" name="Freeform 14"/>
            <p:cNvSpPr>
              <a:spLocks/>
            </p:cNvSpPr>
            <p:nvPr/>
          </p:nvSpPr>
          <p:spPr bwMode="auto">
            <a:xfrm>
              <a:off x="841" y="2448"/>
              <a:ext cx="289" cy="1199"/>
            </a:xfrm>
            <a:custGeom>
              <a:avLst/>
              <a:gdLst>
                <a:gd name="T0" fmla="*/ 276 w 289"/>
                <a:gd name="T1" fmla="*/ 18 h 1199"/>
                <a:gd name="T2" fmla="*/ 201 w 289"/>
                <a:gd name="T3" fmla="*/ 0 h 1199"/>
                <a:gd name="T4" fmla="*/ 157 w 289"/>
                <a:gd name="T5" fmla="*/ 18 h 1199"/>
                <a:gd name="T6" fmla="*/ 138 w 289"/>
                <a:gd name="T7" fmla="*/ 80 h 1199"/>
                <a:gd name="T8" fmla="*/ 157 w 289"/>
                <a:gd name="T9" fmla="*/ 423 h 1199"/>
                <a:gd name="T10" fmla="*/ 157 w 289"/>
                <a:gd name="T11" fmla="*/ 505 h 1199"/>
                <a:gd name="T12" fmla="*/ 132 w 289"/>
                <a:gd name="T13" fmla="*/ 655 h 1199"/>
                <a:gd name="T14" fmla="*/ 126 w 289"/>
                <a:gd name="T15" fmla="*/ 830 h 1199"/>
                <a:gd name="T16" fmla="*/ 138 w 289"/>
                <a:gd name="T17" fmla="*/ 917 h 1199"/>
                <a:gd name="T18" fmla="*/ 126 w 289"/>
                <a:gd name="T19" fmla="*/ 967 h 1199"/>
                <a:gd name="T20" fmla="*/ 39 w 289"/>
                <a:gd name="T21" fmla="*/ 1042 h 1199"/>
                <a:gd name="T22" fmla="*/ 0 w 289"/>
                <a:gd name="T23" fmla="*/ 1136 h 1199"/>
                <a:gd name="T24" fmla="*/ 8 w 289"/>
                <a:gd name="T25" fmla="*/ 1167 h 1199"/>
                <a:gd name="T26" fmla="*/ 76 w 289"/>
                <a:gd name="T27" fmla="*/ 1199 h 1199"/>
                <a:gd name="T28" fmla="*/ 94 w 289"/>
                <a:gd name="T29" fmla="*/ 1185 h 1199"/>
                <a:gd name="T30" fmla="*/ 101 w 289"/>
                <a:gd name="T31" fmla="*/ 1130 h 1199"/>
                <a:gd name="T32" fmla="*/ 120 w 289"/>
                <a:gd name="T33" fmla="*/ 1048 h 1199"/>
                <a:gd name="T34" fmla="*/ 151 w 289"/>
                <a:gd name="T35" fmla="*/ 1011 h 1199"/>
                <a:gd name="T36" fmla="*/ 188 w 289"/>
                <a:gd name="T37" fmla="*/ 986 h 1199"/>
                <a:gd name="T38" fmla="*/ 220 w 289"/>
                <a:gd name="T39" fmla="*/ 954 h 1199"/>
                <a:gd name="T40" fmla="*/ 226 w 289"/>
                <a:gd name="T41" fmla="*/ 930 h 1199"/>
                <a:gd name="T42" fmla="*/ 208 w 289"/>
                <a:gd name="T43" fmla="*/ 899 h 1199"/>
                <a:gd name="T44" fmla="*/ 188 w 289"/>
                <a:gd name="T45" fmla="*/ 880 h 1199"/>
                <a:gd name="T46" fmla="*/ 176 w 289"/>
                <a:gd name="T47" fmla="*/ 805 h 1199"/>
                <a:gd name="T48" fmla="*/ 188 w 289"/>
                <a:gd name="T49" fmla="*/ 648 h 1199"/>
                <a:gd name="T50" fmla="*/ 232 w 289"/>
                <a:gd name="T51" fmla="*/ 468 h 1199"/>
                <a:gd name="T52" fmla="*/ 276 w 289"/>
                <a:gd name="T53" fmla="*/ 323 h 1199"/>
                <a:gd name="T54" fmla="*/ 289 w 289"/>
                <a:gd name="T55" fmla="*/ 149 h 1199"/>
                <a:gd name="T56" fmla="*/ 276 w 289"/>
                <a:gd name="T57" fmla="*/ 18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9" h="1199">
                  <a:moveTo>
                    <a:pt x="276" y="18"/>
                  </a:moveTo>
                  <a:lnTo>
                    <a:pt x="201" y="0"/>
                  </a:lnTo>
                  <a:lnTo>
                    <a:pt x="157" y="18"/>
                  </a:lnTo>
                  <a:lnTo>
                    <a:pt x="138" y="80"/>
                  </a:lnTo>
                  <a:lnTo>
                    <a:pt x="157" y="423"/>
                  </a:lnTo>
                  <a:lnTo>
                    <a:pt x="157" y="505"/>
                  </a:lnTo>
                  <a:lnTo>
                    <a:pt x="132" y="655"/>
                  </a:lnTo>
                  <a:lnTo>
                    <a:pt x="126" y="830"/>
                  </a:lnTo>
                  <a:lnTo>
                    <a:pt x="138" y="917"/>
                  </a:lnTo>
                  <a:lnTo>
                    <a:pt x="126" y="967"/>
                  </a:lnTo>
                  <a:lnTo>
                    <a:pt x="39" y="1042"/>
                  </a:lnTo>
                  <a:lnTo>
                    <a:pt x="0" y="1136"/>
                  </a:lnTo>
                  <a:lnTo>
                    <a:pt x="8" y="1167"/>
                  </a:lnTo>
                  <a:lnTo>
                    <a:pt x="76" y="1199"/>
                  </a:lnTo>
                  <a:lnTo>
                    <a:pt x="94" y="1185"/>
                  </a:lnTo>
                  <a:lnTo>
                    <a:pt x="101" y="1130"/>
                  </a:lnTo>
                  <a:lnTo>
                    <a:pt x="120" y="1048"/>
                  </a:lnTo>
                  <a:lnTo>
                    <a:pt x="151" y="1011"/>
                  </a:lnTo>
                  <a:lnTo>
                    <a:pt x="188" y="986"/>
                  </a:lnTo>
                  <a:lnTo>
                    <a:pt x="220" y="954"/>
                  </a:lnTo>
                  <a:lnTo>
                    <a:pt x="226" y="930"/>
                  </a:lnTo>
                  <a:lnTo>
                    <a:pt x="208" y="899"/>
                  </a:lnTo>
                  <a:lnTo>
                    <a:pt x="188" y="880"/>
                  </a:lnTo>
                  <a:lnTo>
                    <a:pt x="176" y="805"/>
                  </a:lnTo>
                  <a:lnTo>
                    <a:pt x="188" y="648"/>
                  </a:lnTo>
                  <a:lnTo>
                    <a:pt x="232" y="468"/>
                  </a:lnTo>
                  <a:lnTo>
                    <a:pt x="276" y="323"/>
                  </a:lnTo>
                  <a:lnTo>
                    <a:pt x="289" y="149"/>
                  </a:lnTo>
                  <a:lnTo>
                    <a:pt x="276" y="18"/>
                  </a:lnTo>
                  <a:close/>
                </a:path>
              </a:pathLst>
            </a:custGeom>
            <a:solidFill>
              <a:srgbClr val="A500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83663" name="Freeform 15"/>
            <p:cNvSpPr>
              <a:spLocks/>
            </p:cNvSpPr>
            <p:nvPr/>
          </p:nvSpPr>
          <p:spPr bwMode="auto">
            <a:xfrm>
              <a:off x="1155" y="2448"/>
              <a:ext cx="474" cy="1011"/>
            </a:xfrm>
            <a:custGeom>
              <a:avLst/>
              <a:gdLst>
                <a:gd name="T0" fmla="*/ 155 w 474"/>
                <a:gd name="T1" fmla="*/ 149 h 1011"/>
                <a:gd name="T2" fmla="*/ 143 w 474"/>
                <a:gd name="T3" fmla="*/ 49 h 1011"/>
                <a:gd name="T4" fmla="*/ 87 w 474"/>
                <a:gd name="T5" fmla="*/ 0 h 1011"/>
                <a:gd name="T6" fmla="*/ 6 w 474"/>
                <a:gd name="T7" fmla="*/ 6 h 1011"/>
                <a:gd name="T8" fmla="*/ 0 w 474"/>
                <a:gd name="T9" fmla="*/ 49 h 1011"/>
                <a:gd name="T10" fmla="*/ 6 w 474"/>
                <a:gd name="T11" fmla="*/ 143 h 1011"/>
                <a:gd name="T12" fmla="*/ 49 w 474"/>
                <a:gd name="T13" fmla="*/ 286 h 1011"/>
                <a:gd name="T14" fmla="*/ 81 w 474"/>
                <a:gd name="T15" fmla="*/ 392 h 1011"/>
                <a:gd name="T16" fmla="*/ 118 w 474"/>
                <a:gd name="T17" fmla="*/ 536 h 1011"/>
                <a:gd name="T18" fmla="*/ 131 w 474"/>
                <a:gd name="T19" fmla="*/ 660 h 1011"/>
                <a:gd name="T20" fmla="*/ 131 w 474"/>
                <a:gd name="T21" fmla="*/ 760 h 1011"/>
                <a:gd name="T22" fmla="*/ 112 w 474"/>
                <a:gd name="T23" fmla="*/ 836 h 1011"/>
                <a:gd name="T24" fmla="*/ 94 w 474"/>
                <a:gd name="T25" fmla="*/ 860 h 1011"/>
                <a:gd name="T26" fmla="*/ 94 w 474"/>
                <a:gd name="T27" fmla="*/ 885 h 1011"/>
                <a:gd name="T28" fmla="*/ 118 w 474"/>
                <a:gd name="T29" fmla="*/ 923 h 1011"/>
                <a:gd name="T30" fmla="*/ 161 w 474"/>
                <a:gd name="T31" fmla="*/ 936 h 1011"/>
                <a:gd name="T32" fmla="*/ 231 w 474"/>
                <a:gd name="T33" fmla="*/ 936 h 1011"/>
                <a:gd name="T34" fmla="*/ 355 w 474"/>
                <a:gd name="T35" fmla="*/ 967 h 1011"/>
                <a:gd name="T36" fmla="*/ 392 w 474"/>
                <a:gd name="T37" fmla="*/ 1011 h 1011"/>
                <a:gd name="T38" fmla="*/ 449 w 474"/>
                <a:gd name="T39" fmla="*/ 985 h 1011"/>
                <a:gd name="T40" fmla="*/ 474 w 474"/>
                <a:gd name="T41" fmla="*/ 923 h 1011"/>
                <a:gd name="T42" fmla="*/ 449 w 474"/>
                <a:gd name="T43" fmla="*/ 899 h 1011"/>
                <a:gd name="T44" fmla="*/ 343 w 474"/>
                <a:gd name="T45" fmla="*/ 885 h 1011"/>
                <a:gd name="T46" fmla="*/ 224 w 474"/>
                <a:gd name="T47" fmla="*/ 885 h 1011"/>
                <a:gd name="T48" fmla="*/ 174 w 474"/>
                <a:gd name="T49" fmla="*/ 879 h 1011"/>
                <a:gd name="T50" fmla="*/ 161 w 474"/>
                <a:gd name="T51" fmla="*/ 842 h 1011"/>
                <a:gd name="T52" fmla="*/ 174 w 474"/>
                <a:gd name="T53" fmla="*/ 773 h 1011"/>
                <a:gd name="T54" fmla="*/ 181 w 474"/>
                <a:gd name="T55" fmla="*/ 654 h 1011"/>
                <a:gd name="T56" fmla="*/ 168 w 474"/>
                <a:gd name="T57" fmla="*/ 523 h 1011"/>
                <a:gd name="T58" fmla="*/ 149 w 474"/>
                <a:gd name="T59" fmla="*/ 349 h 1011"/>
                <a:gd name="T60" fmla="*/ 155 w 474"/>
                <a:gd name="T61" fmla="*/ 199 h 1011"/>
                <a:gd name="T62" fmla="*/ 155 w 474"/>
                <a:gd name="T63" fmla="*/ 149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011">
                  <a:moveTo>
                    <a:pt x="155" y="149"/>
                  </a:moveTo>
                  <a:lnTo>
                    <a:pt x="143" y="49"/>
                  </a:lnTo>
                  <a:lnTo>
                    <a:pt x="87" y="0"/>
                  </a:lnTo>
                  <a:lnTo>
                    <a:pt x="6" y="6"/>
                  </a:lnTo>
                  <a:lnTo>
                    <a:pt x="0" y="49"/>
                  </a:lnTo>
                  <a:lnTo>
                    <a:pt x="6" y="143"/>
                  </a:lnTo>
                  <a:lnTo>
                    <a:pt x="49" y="286"/>
                  </a:lnTo>
                  <a:lnTo>
                    <a:pt x="81" y="392"/>
                  </a:lnTo>
                  <a:lnTo>
                    <a:pt x="118" y="536"/>
                  </a:lnTo>
                  <a:lnTo>
                    <a:pt x="131" y="660"/>
                  </a:lnTo>
                  <a:lnTo>
                    <a:pt x="131" y="760"/>
                  </a:lnTo>
                  <a:lnTo>
                    <a:pt x="112" y="836"/>
                  </a:lnTo>
                  <a:lnTo>
                    <a:pt x="94" y="860"/>
                  </a:lnTo>
                  <a:lnTo>
                    <a:pt x="94" y="885"/>
                  </a:lnTo>
                  <a:lnTo>
                    <a:pt x="118" y="923"/>
                  </a:lnTo>
                  <a:lnTo>
                    <a:pt x="161" y="936"/>
                  </a:lnTo>
                  <a:lnTo>
                    <a:pt x="231" y="936"/>
                  </a:lnTo>
                  <a:lnTo>
                    <a:pt x="355" y="967"/>
                  </a:lnTo>
                  <a:lnTo>
                    <a:pt x="392" y="1011"/>
                  </a:lnTo>
                  <a:lnTo>
                    <a:pt x="449" y="985"/>
                  </a:lnTo>
                  <a:lnTo>
                    <a:pt x="474" y="923"/>
                  </a:lnTo>
                  <a:lnTo>
                    <a:pt x="449" y="899"/>
                  </a:lnTo>
                  <a:lnTo>
                    <a:pt x="343" y="885"/>
                  </a:lnTo>
                  <a:lnTo>
                    <a:pt x="224" y="885"/>
                  </a:lnTo>
                  <a:lnTo>
                    <a:pt x="174" y="879"/>
                  </a:lnTo>
                  <a:lnTo>
                    <a:pt x="161" y="842"/>
                  </a:lnTo>
                  <a:lnTo>
                    <a:pt x="174" y="773"/>
                  </a:lnTo>
                  <a:lnTo>
                    <a:pt x="181" y="654"/>
                  </a:lnTo>
                  <a:lnTo>
                    <a:pt x="168" y="523"/>
                  </a:lnTo>
                  <a:lnTo>
                    <a:pt x="149" y="349"/>
                  </a:lnTo>
                  <a:lnTo>
                    <a:pt x="155" y="199"/>
                  </a:lnTo>
                  <a:lnTo>
                    <a:pt x="155" y="149"/>
                  </a:lnTo>
                  <a:close/>
                </a:path>
              </a:pathLst>
            </a:custGeom>
            <a:solidFill>
              <a:srgbClr val="A500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283664" name="Group 16"/>
          <p:cNvGrpSpPr>
            <a:grpSpLocks/>
          </p:cNvGrpSpPr>
          <p:nvPr/>
        </p:nvGrpSpPr>
        <p:grpSpPr bwMode="auto">
          <a:xfrm rot="-1935316">
            <a:off x="7116763" y="2249488"/>
            <a:ext cx="1152525" cy="650875"/>
            <a:chOff x="1694" y="2922"/>
            <a:chExt cx="552" cy="289"/>
          </a:xfrm>
        </p:grpSpPr>
        <p:sp>
          <p:nvSpPr>
            <p:cNvPr id="283665" name="Freeform 17"/>
            <p:cNvSpPr>
              <a:spLocks/>
            </p:cNvSpPr>
            <p:nvPr/>
          </p:nvSpPr>
          <p:spPr bwMode="auto">
            <a:xfrm>
              <a:off x="1802" y="3127"/>
              <a:ext cx="389" cy="81"/>
            </a:xfrm>
            <a:custGeom>
              <a:avLst/>
              <a:gdLst>
                <a:gd name="T0" fmla="*/ 0 w 389"/>
                <a:gd name="T1" fmla="*/ 81 h 81"/>
                <a:gd name="T2" fmla="*/ 171 w 389"/>
                <a:gd name="T3" fmla="*/ 75 h 81"/>
                <a:gd name="T4" fmla="*/ 244 w 389"/>
                <a:gd name="T5" fmla="*/ 70 h 81"/>
                <a:gd name="T6" fmla="*/ 320 w 389"/>
                <a:gd name="T7" fmla="*/ 72 h 81"/>
                <a:gd name="T8" fmla="*/ 389 w 389"/>
                <a:gd name="T9" fmla="*/ 77 h 81"/>
                <a:gd name="T10" fmla="*/ 334 w 389"/>
                <a:gd name="T11" fmla="*/ 32 h 81"/>
                <a:gd name="T12" fmla="*/ 139 w 389"/>
                <a:gd name="T13" fmla="*/ 0 h 81"/>
                <a:gd name="T14" fmla="*/ 32 w 389"/>
                <a:gd name="T15" fmla="*/ 54 h 81"/>
                <a:gd name="T16" fmla="*/ 0 w 389"/>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9" h="81">
                  <a:moveTo>
                    <a:pt x="0" y="81"/>
                  </a:moveTo>
                  <a:lnTo>
                    <a:pt x="171" y="75"/>
                  </a:lnTo>
                  <a:lnTo>
                    <a:pt x="244" y="70"/>
                  </a:lnTo>
                  <a:lnTo>
                    <a:pt x="320" y="72"/>
                  </a:lnTo>
                  <a:lnTo>
                    <a:pt x="389" y="77"/>
                  </a:lnTo>
                  <a:lnTo>
                    <a:pt x="334" y="32"/>
                  </a:lnTo>
                  <a:lnTo>
                    <a:pt x="139" y="0"/>
                  </a:lnTo>
                  <a:lnTo>
                    <a:pt x="32" y="54"/>
                  </a:lnTo>
                  <a:lnTo>
                    <a:pt x="0" y="81"/>
                  </a:lnTo>
                  <a:close/>
                </a:path>
              </a:pathLst>
            </a:custGeom>
            <a:solidFill>
              <a:srgbClr val="FF9900"/>
            </a:solidFill>
            <a:ln w="9525">
              <a:solidFill>
                <a:schemeClr val="tx1"/>
              </a:solidFill>
              <a:round/>
              <a:headEnd/>
              <a:tailEnd/>
            </a:ln>
          </p:spPr>
          <p:txBody>
            <a:bodyPr/>
            <a:lstStyle/>
            <a:p>
              <a:endParaRPr lang="tr-TR"/>
            </a:p>
          </p:txBody>
        </p:sp>
        <p:sp>
          <p:nvSpPr>
            <p:cNvPr id="283666" name="Freeform 18"/>
            <p:cNvSpPr>
              <a:spLocks/>
            </p:cNvSpPr>
            <p:nvPr/>
          </p:nvSpPr>
          <p:spPr bwMode="auto">
            <a:xfrm>
              <a:off x="1694" y="3086"/>
              <a:ext cx="552" cy="125"/>
            </a:xfrm>
            <a:custGeom>
              <a:avLst/>
              <a:gdLst>
                <a:gd name="T0" fmla="*/ 117 w 552"/>
                <a:gd name="T1" fmla="*/ 0 h 125"/>
                <a:gd name="T2" fmla="*/ 94 w 552"/>
                <a:gd name="T3" fmla="*/ 3 h 125"/>
                <a:gd name="T4" fmla="*/ 69 w 552"/>
                <a:gd name="T5" fmla="*/ 7 h 125"/>
                <a:gd name="T6" fmla="*/ 48 w 552"/>
                <a:gd name="T7" fmla="*/ 14 h 125"/>
                <a:gd name="T8" fmla="*/ 31 w 552"/>
                <a:gd name="T9" fmla="*/ 22 h 125"/>
                <a:gd name="T10" fmla="*/ 16 w 552"/>
                <a:gd name="T11" fmla="*/ 33 h 125"/>
                <a:gd name="T12" fmla="*/ 5 w 552"/>
                <a:gd name="T13" fmla="*/ 44 h 125"/>
                <a:gd name="T14" fmla="*/ 0 w 552"/>
                <a:gd name="T15" fmla="*/ 55 h 125"/>
                <a:gd name="T16" fmla="*/ 0 w 552"/>
                <a:gd name="T17" fmla="*/ 69 h 125"/>
                <a:gd name="T18" fmla="*/ 1 w 552"/>
                <a:gd name="T19" fmla="*/ 82 h 125"/>
                <a:gd name="T20" fmla="*/ 8 w 552"/>
                <a:gd name="T21" fmla="*/ 96 h 125"/>
                <a:gd name="T22" fmla="*/ 18 w 552"/>
                <a:gd name="T23" fmla="*/ 107 h 125"/>
                <a:gd name="T24" fmla="*/ 32 w 552"/>
                <a:gd name="T25" fmla="*/ 116 h 125"/>
                <a:gd name="T26" fmla="*/ 53 w 552"/>
                <a:gd name="T27" fmla="*/ 122 h 125"/>
                <a:gd name="T28" fmla="*/ 81 w 552"/>
                <a:gd name="T29" fmla="*/ 125 h 125"/>
                <a:gd name="T30" fmla="*/ 112 w 552"/>
                <a:gd name="T31" fmla="*/ 121 h 125"/>
                <a:gd name="T32" fmla="*/ 142 w 552"/>
                <a:gd name="T33" fmla="*/ 118 h 125"/>
                <a:gd name="T34" fmla="*/ 172 w 552"/>
                <a:gd name="T35" fmla="*/ 112 h 125"/>
                <a:gd name="T36" fmla="*/ 211 w 552"/>
                <a:gd name="T37" fmla="*/ 103 h 125"/>
                <a:gd name="T38" fmla="*/ 244 w 552"/>
                <a:gd name="T39" fmla="*/ 99 h 125"/>
                <a:gd name="T40" fmla="*/ 287 w 552"/>
                <a:gd name="T41" fmla="*/ 96 h 125"/>
                <a:gd name="T42" fmla="*/ 332 w 552"/>
                <a:gd name="T43" fmla="*/ 92 h 125"/>
                <a:gd name="T44" fmla="*/ 371 w 552"/>
                <a:gd name="T45" fmla="*/ 90 h 125"/>
                <a:gd name="T46" fmla="*/ 401 w 552"/>
                <a:gd name="T47" fmla="*/ 93 h 125"/>
                <a:gd name="T48" fmla="*/ 434 w 552"/>
                <a:gd name="T49" fmla="*/ 102 h 125"/>
                <a:gd name="T50" fmla="*/ 453 w 552"/>
                <a:gd name="T51" fmla="*/ 110 h 125"/>
                <a:gd name="T52" fmla="*/ 474 w 552"/>
                <a:gd name="T53" fmla="*/ 115 h 125"/>
                <a:gd name="T54" fmla="*/ 494 w 552"/>
                <a:gd name="T55" fmla="*/ 119 h 125"/>
                <a:gd name="T56" fmla="*/ 515 w 552"/>
                <a:gd name="T57" fmla="*/ 117 h 125"/>
                <a:gd name="T58" fmla="*/ 530 w 552"/>
                <a:gd name="T59" fmla="*/ 111 h 125"/>
                <a:gd name="T60" fmla="*/ 542 w 552"/>
                <a:gd name="T61" fmla="*/ 103 h 125"/>
                <a:gd name="T62" fmla="*/ 550 w 552"/>
                <a:gd name="T63" fmla="*/ 90 h 125"/>
                <a:gd name="T64" fmla="*/ 552 w 552"/>
                <a:gd name="T65" fmla="*/ 76 h 125"/>
                <a:gd name="T66" fmla="*/ 548 w 552"/>
                <a:gd name="T67" fmla="*/ 64 h 125"/>
                <a:gd name="T68" fmla="*/ 539 w 552"/>
                <a:gd name="T69" fmla="*/ 52 h 125"/>
                <a:gd name="T70" fmla="*/ 526 w 552"/>
                <a:gd name="T71" fmla="*/ 41 h 125"/>
                <a:gd name="T72" fmla="*/ 510 w 552"/>
                <a:gd name="T73" fmla="*/ 32 h 125"/>
                <a:gd name="T74" fmla="*/ 485 w 552"/>
                <a:gd name="T75" fmla="*/ 21 h 125"/>
                <a:gd name="T76" fmla="*/ 464 w 552"/>
                <a:gd name="T77" fmla="*/ 14 h 125"/>
                <a:gd name="T78" fmla="*/ 438 w 552"/>
                <a:gd name="T79" fmla="*/ 8 h 125"/>
                <a:gd name="T80" fmla="*/ 117 w 552"/>
                <a:gd name="T8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2" h="125">
                  <a:moveTo>
                    <a:pt x="117" y="0"/>
                  </a:moveTo>
                  <a:lnTo>
                    <a:pt x="94" y="3"/>
                  </a:lnTo>
                  <a:lnTo>
                    <a:pt x="69" y="7"/>
                  </a:lnTo>
                  <a:lnTo>
                    <a:pt x="48" y="14"/>
                  </a:lnTo>
                  <a:lnTo>
                    <a:pt x="31" y="22"/>
                  </a:lnTo>
                  <a:lnTo>
                    <a:pt x="16" y="33"/>
                  </a:lnTo>
                  <a:lnTo>
                    <a:pt x="5" y="44"/>
                  </a:lnTo>
                  <a:lnTo>
                    <a:pt x="0" y="55"/>
                  </a:lnTo>
                  <a:lnTo>
                    <a:pt x="0" y="69"/>
                  </a:lnTo>
                  <a:lnTo>
                    <a:pt x="1" y="82"/>
                  </a:lnTo>
                  <a:lnTo>
                    <a:pt x="8" y="96"/>
                  </a:lnTo>
                  <a:lnTo>
                    <a:pt x="18" y="107"/>
                  </a:lnTo>
                  <a:lnTo>
                    <a:pt x="32" y="116"/>
                  </a:lnTo>
                  <a:lnTo>
                    <a:pt x="53" y="122"/>
                  </a:lnTo>
                  <a:lnTo>
                    <a:pt x="81" y="125"/>
                  </a:lnTo>
                  <a:lnTo>
                    <a:pt x="112" y="121"/>
                  </a:lnTo>
                  <a:lnTo>
                    <a:pt x="142" y="118"/>
                  </a:lnTo>
                  <a:lnTo>
                    <a:pt x="172" y="112"/>
                  </a:lnTo>
                  <a:lnTo>
                    <a:pt x="211" y="103"/>
                  </a:lnTo>
                  <a:lnTo>
                    <a:pt x="244" y="99"/>
                  </a:lnTo>
                  <a:lnTo>
                    <a:pt x="287" y="96"/>
                  </a:lnTo>
                  <a:lnTo>
                    <a:pt x="332" y="92"/>
                  </a:lnTo>
                  <a:lnTo>
                    <a:pt x="371" y="90"/>
                  </a:lnTo>
                  <a:lnTo>
                    <a:pt x="401" y="93"/>
                  </a:lnTo>
                  <a:lnTo>
                    <a:pt x="434" y="102"/>
                  </a:lnTo>
                  <a:lnTo>
                    <a:pt x="453" y="110"/>
                  </a:lnTo>
                  <a:lnTo>
                    <a:pt x="474" y="115"/>
                  </a:lnTo>
                  <a:lnTo>
                    <a:pt x="494" y="119"/>
                  </a:lnTo>
                  <a:lnTo>
                    <a:pt x="515" y="117"/>
                  </a:lnTo>
                  <a:lnTo>
                    <a:pt x="530" y="111"/>
                  </a:lnTo>
                  <a:lnTo>
                    <a:pt x="542" y="103"/>
                  </a:lnTo>
                  <a:lnTo>
                    <a:pt x="550" y="90"/>
                  </a:lnTo>
                  <a:lnTo>
                    <a:pt x="552" y="76"/>
                  </a:lnTo>
                  <a:lnTo>
                    <a:pt x="548" y="64"/>
                  </a:lnTo>
                  <a:lnTo>
                    <a:pt x="539" y="52"/>
                  </a:lnTo>
                  <a:lnTo>
                    <a:pt x="526" y="41"/>
                  </a:lnTo>
                  <a:lnTo>
                    <a:pt x="510" y="32"/>
                  </a:lnTo>
                  <a:lnTo>
                    <a:pt x="485" y="21"/>
                  </a:lnTo>
                  <a:lnTo>
                    <a:pt x="464" y="14"/>
                  </a:lnTo>
                  <a:lnTo>
                    <a:pt x="438" y="8"/>
                  </a:lnTo>
                  <a:lnTo>
                    <a:pt x="117" y="0"/>
                  </a:lnTo>
                  <a:close/>
                </a:path>
              </a:pathLst>
            </a:custGeom>
            <a:solidFill>
              <a:srgbClr val="FF9900"/>
            </a:solidFill>
            <a:ln w="9525">
              <a:solidFill>
                <a:schemeClr val="tx1"/>
              </a:solidFill>
              <a:round/>
              <a:headEnd/>
              <a:tailEnd/>
            </a:ln>
          </p:spPr>
          <p:txBody>
            <a:bodyPr/>
            <a:lstStyle/>
            <a:p>
              <a:endParaRPr lang="tr-TR"/>
            </a:p>
          </p:txBody>
        </p:sp>
        <p:sp>
          <p:nvSpPr>
            <p:cNvPr id="283667" name="Freeform 19"/>
            <p:cNvSpPr>
              <a:spLocks/>
            </p:cNvSpPr>
            <p:nvPr/>
          </p:nvSpPr>
          <p:spPr bwMode="auto">
            <a:xfrm>
              <a:off x="1797" y="2922"/>
              <a:ext cx="338" cy="251"/>
            </a:xfrm>
            <a:custGeom>
              <a:avLst/>
              <a:gdLst>
                <a:gd name="T0" fmla="*/ 0 w 338"/>
                <a:gd name="T1" fmla="*/ 213 h 251"/>
                <a:gd name="T2" fmla="*/ 0 w 338"/>
                <a:gd name="T3" fmla="*/ 166 h 251"/>
                <a:gd name="T4" fmla="*/ 2 w 338"/>
                <a:gd name="T5" fmla="*/ 136 h 251"/>
                <a:gd name="T6" fmla="*/ 5 w 338"/>
                <a:gd name="T7" fmla="*/ 114 h 251"/>
                <a:gd name="T8" fmla="*/ 12 w 338"/>
                <a:gd name="T9" fmla="*/ 93 h 251"/>
                <a:gd name="T10" fmla="*/ 22 w 338"/>
                <a:gd name="T11" fmla="*/ 73 h 251"/>
                <a:gd name="T12" fmla="*/ 34 w 338"/>
                <a:gd name="T13" fmla="*/ 54 h 251"/>
                <a:gd name="T14" fmla="*/ 49 w 338"/>
                <a:gd name="T15" fmla="*/ 37 h 251"/>
                <a:gd name="T16" fmla="*/ 65 w 338"/>
                <a:gd name="T17" fmla="*/ 25 h 251"/>
                <a:gd name="T18" fmla="*/ 88 w 338"/>
                <a:gd name="T19" fmla="*/ 15 h 251"/>
                <a:gd name="T20" fmla="*/ 116 w 338"/>
                <a:gd name="T21" fmla="*/ 6 h 251"/>
                <a:gd name="T22" fmla="*/ 143 w 338"/>
                <a:gd name="T23" fmla="*/ 2 h 251"/>
                <a:gd name="T24" fmla="*/ 174 w 338"/>
                <a:gd name="T25" fmla="*/ 0 h 251"/>
                <a:gd name="T26" fmla="*/ 201 w 338"/>
                <a:gd name="T27" fmla="*/ 0 h 251"/>
                <a:gd name="T28" fmla="*/ 230 w 338"/>
                <a:gd name="T29" fmla="*/ 5 h 251"/>
                <a:gd name="T30" fmla="*/ 260 w 338"/>
                <a:gd name="T31" fmla="*/ 13 h 251"/>
                <a:gd name="T32" fmla="*/ 278 w 338"/>
                <a:gd name="T33" fmla="*/ 23 h 251"/>
                <a:gd name="T34" fmla="*/ 293 w 338"/>
                <a:gd name="T35" fmla="*/ 36 h 251"/>
                <a:gd name="T36" fmla="*/ 308 w 338"/>
                <a:gd name="T37" fmla="*/ 54 h 251"/>
                <a:gd name="T38" fmla="*/ 320 w 338"/>
                <a:gd name="T39" fmla="*/ 77 h 251"/>
                <a:gd name="T40" fmla="*/ 330 w 338"/>
                <a:gd name="T41" fmla="*/ 107 h 251"/>
                <a:gd name="T42" fmla="*/ 335 w 338"/>
                <a:gd name="T43" fmla="*/ 140 h 251"/>
                <a:gd name="T44" fmla="*/ 338 w 338"/>
                <a:gd name="T45" fmla="*/ 172 h 251"/>
                <a:gd name="T46" fmla="*/ 338 w 338"/>
                <a:gd name="T47" fmla="*/ 215 h 251"/>
                <a:gd name="T48" fmla="*/ 285 w 338"/>
                <a:gd name="T49" fmla="*/ 237 h 251"/>
                <a:gd name="T50" fmla="*/ 183 w 338"/>
                <a:gd name="T51" fmla="*/ 251 h 251"/>
                <a:gd name="T52" fmla="*/ 69 w 338"/>
                <a:gd name="T53" fmla="*/ 245 h 251"/>
                <a:gd name="T54" fmla="*/ 0 w 338"/>
                <a:gd name="T55" fmla="*/ 2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8" h="251">
                  <a:moveTo>
                    <a:pt x="0" y="213"/>
                  </a:moveTo>
                  <a:lnTo>
                    <a:pt x="0" y="166"/>
                  </a:lnTo>
                  <a:lnTo>
                    <a:pt x="2" y="136"/>
                  </a:lnTo>
                  <a:lnTo>
                    <a:pt x="5" y="114"/>
                  </a:lnTo>
                  <a:lnTo>
                    <a:pt x="12" y="93"/>
                  </a:lnTo>
                  <a:lnTo>
                    <a:pt x="22" y="73"/>
                  </a:lnTo>
                  <a:lnTo>
                    <a:pt x="34" y="54"/>
                  </a:lnTo>
                  <a:lnTo>
                    <a:pt x="49" y="37"/>
                  </a:lnTo>
                  <a:lnTo>
                    <a:pt x="65" y="25"/>
                  </a:lnTo>
                  <a:lnTo>
                    <a:pt x="88" y="15"/>
                  </a:lnTo>
                  <a:lnTo>
                    <a:pt x="116" y="6"/>
                  </a:lnTo>
                  <a:lnTo>
                    <a:pt x="143" y="2"/>
                  </a:lnTo>
                  <a:lnTo>
                    <a:pt x="174" y="0"/>
                  </a:lnTo>
                  <a:lnTo>
                    <a:pt x="201" y="0"/>
                  </a:lnTo>
                  <a:lnTo>
                    <a:pt x="230" y="5"/>
                  </a:lnTo>
                  <a:lnTo>
                    <a:pt x="260" y="13"/>
                  </a:lnTo>
                  <a:lnTo>
                    <a:pt x="278" y="23"/>
                  </a:lnTo>
                  <a:lnTo>
                    <a:pt x="293" y="36"/>
                  </a:lnTo>
                  <a:lnTo>
                    <a:pt x="308" y="54"/>
                  </a:lnTo>
                  <a:lnTo>
                    <a:pt x="320" y="77"/>
                  </a:lnTo>
                  <a:lnTo>
                    <a:pt x="330" y="107"/>
                  </a:lnTo>
                  <a:lnTo>
                    <a:pt x="335" y="140"/>
                  </a:lnTo>
                  <a:lnTo>
                    <a:pt x="338" y="172"/>
                  </a:lnTo>
                  <a:lnTo>
                    <a:pt x="338" y="215"/>
                  </a:lnTo>
                  <a:lnTo>
                    <a:pt x="285" y="237"/>
                  </a:lnTo>
                  <a:lnTo>
                    <a:pt x="183" y="251"/>
                  </a:lnTo>
                  <a:lnTo>
                    <a:pt x="69" y="245"/>
                  </a:lnTo>
                  <a:lnTo>
                    <a:pt x="0" y="213"/>
                  </a:lnTo>
                  <a:close/>
                </a:path>
              </a:pathLst>
            </a:custGeom>
            <a:solidFill>
              <a:srgbClr val="FF9900"/>
            </a:solidFill>
            <a:ln w="9525">
              <a:solidFill>
                <a:schemeClr val="tx1"/>
              </a:solidFill>
              <a:round/>
              <a:headEnd/>
              <a:tailEnd/>
            </a:ln>
          </p:spPr>
          <p:txBody>
            <a:bodyPr/>
            <a:lstStyle/>
            <a:p>
              <a:endParaRPr lang="tr-TR"/>
            </a:p>
          </p:txBody>
        </p:sp>
        <p:sp>
          <p:nvSpPr>
            <p:cNvPr id="283668" name="Freeform 20"/>
            <p:cNvSpPr>
              <a:spLocks/>
            </p:cNvSpPr>
            <p:nvPr/>
          </p:nvSpPr>
          <p:spPr bwMode="auto">
            <a:xfrm>
              <a:off x="1797" y="3122"/>
              <a:ext cx="338" cy="61"/>
            </a:xfrm>
            <a:custGeom>
              <a:avLst/>
              <a:gdLst>
                <a:gd name="T0" fmla="*/ 0 w 338"/>
                <a:gd name="T1" fmla="*/ 7 h 61"/>
                <a:gd name="T2" fmla="*/ 15 w 338"/>
                <a:gd name="T3" fmla="*/ 18 h 61"/>
                <a:gd name="T4" fmla="*/ 29 w 338"/>
                <a:gd name="T5" fmla="*/ 24 h 61"/>
                <a:gd name="T6" fmla="*/ 52 w 338"/>
                <a:gd name="T7" fmla="*/ 30 h 61"/>
                <a:gd name="T8" fmla="*/ 79 w 338"/>
                <a:gd name="T9" fmla="*/ 33 h 61"/>
                <a:gd name="T10" fmla="*/ 116 w 338"/>
                <a:gd name="T11" fmla="*/ 36 h 61"/>
                <a:gd name="T12" fmla="*/ 146 w 338"/>
                <a:gd name="T13" fmla="*/ 38 h 61"/>
                <a:gd name="T14" fmla="*/ 176 w 338"/>
                <a:gd name="T15" fmla="*/ 40 h 61"/>
                <a:gd name="T16" fmla="*/ 215 w 338"/>
                <a:gd name="T17" fmla="*/ 36 h 61"/>
                <a:gd name="T18" fmla="*/ 257 w 338"/>
                <a:gd name="T19" fmla="*/ 31 h 61"/>
                <a:gd name="T20" fmla="*/ 288 w 338"/>
                <a:gd name="T21" fmla="*/ 25 h 61"/>
                <a:gd name="T22" fmla="*/ 314 w 338"/>
                <a:gd name="T23" fmla="*/ 16 h 61"/>
                <a:gd name="T24" fmla="*/ 331 w 338"/>
                <a:gd name="T25" fmla="*/ 4 h 61"/>
                <a:gd name="T26" fmla="*/ 338 w 338"/>
                <a:gd name="T27" fmla="*/ 0 h 61"/>
                <a:gd name="T28" fmla="*/ 338 w 338"/>
                <a:gd name="T29" fmla="*/ 26 h 61"/>
                <a:gd name="T30" fmla="*/ 324 w 338"/>
                <a:gd name="T31" fmla="*/ 34 h 61"/>
                <a:gd name="T32" fmla="*/ 313 w 338"/>
                <a:gd name="T33" fmla="*/ 40 h 61"/>
                <a:gd name="T34" fmla="*/ 299 w 338"/>
                <a:gd name="T35" fmla="*/ 45 h 61"/>
                <a:gd name="T36" fmla="*/ 280 w 338"/>
                <a:gd name="T37" fmla="*/ 51 h 61"/>
                <a:gd name="T38" fmla="*/ 251 w 338"/>
                <a:gd name="T39" fmla="*/ 56 h 61"/>
                <a:gd name="T40" fmla="*/ 209 w 338"/>
                <a:gd name="T41" fmla="*/ 59 h 61"/>
                <a:gd name="T42" fmla="*/ 178 w 338"/>
                <a:gd name="T43" fmla="*/ 61 h 61"/>
                <a:gd name="T44" fmla="*/ 137 w 338"/>
                <a:gd name="T45" fmla="*/ 60 h 61"/>
                <a:gd name="T46" fmla="*/ 100 w 338"/>
                <a:gd name="T47" fmla="*/ 57 h 61"/>
                <a:gd name="T48" fmla="*/ 64 w 338"/>
                <a:gd name="T49" fmla="*/ 56 h 61"/>
                <a:gd name="T50" fmla="*/ 40 w 338"/>
                <a:gd name="T51" fmla="*/ 51 h 61"/>
                <a:gd name="T52" fmla="*/ 14 w 338"/>
                <a:gd name="T53" fmla="*/ 42 h 61"/>
                <a:gd name="T54" fmla="*/ 0 w 338"/>
                <a:gd name="T55" fmla="*/ 34 h 61"/>
                <a:gd name="T56" fmla="*/ 0 w 338"/>
                <a:gd name="T5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8" h="61">
                  <a:moveTo>
                    <a:pt x="0" y="7"/>
                  </a:moveTo>
                  <a:lnTo>
                    <a:pt x="15" y="18"/>
                  </a:lnTo>
                  <a:lnTo>
                    <a:pt x="29" y="24"/>
                  </a:lnTo>
                  <a:lnTo>
                    <a:pt x="52" y="30"/>
                  </a:lnTo>
                  <a:lnTo>
                    <a:pt x="79" y="33"/>
                  </a:lnTo>
                  <a:lnTo>
                    <a:pt x="116" y="36"/>
                  </a:lnTo>
                  <a:lnTo>
                    <a:pt x="146" y="38"/>
                  </a:lnTo>
                  <a:lnTo>
                    <a:pt x="176" y="40"/>
                  </a:lnTo>
                  <a:lnTo>
                    <a:pt x="215" y="36"/>
                  </a:lnTo>
                  <a:lnTo>
                    <a:pt x="257" y="31"/>
                  </a:lnTo>
                  <a:lnTo>
                    <a:pt x="288" y="25"/>
                  </a:lnTo>
                  <a:lnTo>
                    <a:pt x="314" y="16"/>
                  </a:lnTo>
                  <a:lnTo>
                    <a:pt x="331" y="4"/>
                  </a:lnTo>
                  <a:lnTo>
                    <a:pt x="338" y="0"/>
                  </a:lnTo>
                  <a:lnTo>
                    <a:pt x="338" y="26"/>
                  </a:lnTo>
                  <a:lnTo>
                    <a:pt x="324" y="34"/>
                  </a:lnTo>
                  <a:lnTo>
                    <a:pt x="313" y="40"/>
                  </a:lnTo>
                  <a:lnTo>
                    <a:pt x="299" y="45"/>
                  </a:lnTo>
                  <a:lnTo>
                    <a:pt x="280" y="51"/>
                  </a:lnTo>
                  <a:lnTo>
                    <a:pt x="251" y="56"/>
                  </a:lnTo>
                  <a:lnTo>
                    <a:pt x="209" y="59"/>
                  </a:lnTo>
                  <a:lnTo>
                    <a:pt x="178" y="61"/>
                  </a:lnTo>
                  <a:lnTo>
                    <a:pt x="137" y="60"/>
                  </a:lnTo>
                  <a:lnTo>
                    <a:pt x="100" y="57"/>
                  </a:lnTo>
                  <a:lnTo>
                    <a:pt x="64" y="56"/>
                  </a:lnTo>
                  <a:lnTo>
                    <a:pt x="40" y="51"/>
                  </a:lnTo>
                  <a:lnTo>
                    <a:pt x="14" y="42"/>
                  </a:lnTo>
                  <a:lnTo>
                    <a:pt x="0" y="34"/>
                  </a:lnTo>
                  <a:lnTo>
                    <a:pt x="0" y="7"/>
                  </a:lnTo>
                  <a:close/>
                </a:path>
              </a:pathLst>
            </a:custGeom>
            <a:solidFill>
              <a:srgbClr val="FF9900"/>
            </a:solidFill>
            <a:ln w="9525">
              <a:solidFill>
                <a:schemeClr val="tx1"/>
              </a:solidFill>
              <a:round/>
              <a:headEnd/>
              <a:tailEnd/>
            </a:ln>
          </p:spPr>
          <p:txBody>
            <a:bodyPr/>
            <a:lstStyle/>
            <a:p>
              <a:endParaRPr lang="tr-T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afterEffect">
                                  <p:stCondLst>
                                    <p:cond delay="0"/>
                                  </p:stCondLst>
                                  <p:childTnLst>
                                    <p:set>
                                      <p:cBhvr>
                                        <p:cTn id="6" dur="1" fill="hold">
                                          <p:stCondLst>
                                            <p:cond delay="0"/>
                                          </p:stCondLst>
                                        </p:cTn>
                                        <p:tgtEl>
                                          <p:spTgt spid="283664"/>
                                        </p:tgtEl>
                                        <p:attrNameLst>
                                          <p:attrName>style.visibility</p:attrName>
                                        </p:attrNameLst>
                                      </p:cBhvr>
                                      <p:to>
                                        <p:strVal val="visible"/>
                                      </p:to>
                                    </p:set>
                                    <p:anim calcmode="lin" valueType="num">
                                      <p:cBhvr additive="base">
                                        <p:cTn id="7" dur="500" fill="hold"/>
                                        <p:tgtEl>
                                          <p:spTgt spid="283664"/>
                                        </p:tgtEl>
                                        <p:attrNameLst>
                                          <p:attrName>ppt_x</p:attrName>
                                        </p:attrNameLst>
                                      </p:cBhvr>
                                      <p:tavLst>
                                        <p:tav tm="0">
                                          <p:val>
                                            <p:strVal val="1+#ppt_w/2"/>
                                          </p:val>
                                        </p:tav>
                                        <p:tav tm="100000">
                                          <p:val>
                                            <p:strVal val="#ppt_x"/>
                                          </p:val>
                                        </p:tav>
                                      </p:tavLst>
                                    </p:anim>
                                    <p:anim calcmode="lin" valueType="num">
                                      <p:cBhvr additive="base">
                                        <p:cTn id="8" dur="500" fill="hold"/>
                                        <p:tgtEl>
                                          <p:spTgt spid="28366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FFC21F-0563-4DB7-BE19-881CC1B359A8}" type="slidenum">
              <a:rPr lang="tr-TR" altLang="tr-TR"/>
              <a:pPr/>
              <a:t>7</a:t>
            </a:fld>
            <a:endParaRPr lang="tr-TR" altLang="tr-TR"/>
          </a:p>
        </p:txBody>
      </p:sp>
      <p:sp>
        <p:nvSpPr>
          <p:cNvPr id="320514" name="Rectangle 2"/>
          <p:cNvSpPr>
            <a:spLocks noGrp="1" noChangeArrowheads="1"/>
          </p:cNvSpPr>
          <p:nvPr>
            <p:ph type="title"/>
          </p:nvPr>
        </p:nvSpPr>
        <p:spPr>
          <a:xfrm>
            <a:off x="395288" y="930275"/>
            <a:ext cx="8666162" cy="1143000"/>
          </a:xfrm>
        </p:spPr>
        <p:txBody>
          <a:bodyPr/>
          <a:lstStyle/>
          <a:p>
            <a:r>
              <a:rPr lang="tr-TR" altLang="tr-TR" sz="3400" b="1">
                <a:solidFill>
                  <a:srgbClr val="A50021"/>
                </a:solidFill>
              </a:rPr>
              <a:t>Altı Şapkalı Düşünme Tekniğinin Avantajları</a:t>
            </a:r>
          </a:p>
        </p:txBody>
      </p:sp>
      <p:sp>
        <p:nvSpPr>
          <p:cNvPr id="320515" name="Rectangle 3"/>
          <p:cNvSpPr>
            <a:spLocks noGrp="1" noChangeArrowheads="1"/>
          </p:cNvSpPr>
          <p:nvPr>
            <p:ph type="body" idx="1"/>
          </p:nvPr>
        </p:nvSpPr>
        <p:spPr>
          <a:xfrm>
            <a:off x="611188" y="2205038"/>
            <a:ext cx="7921625" cy="2592387"/>
          </a:xfrm>
        </p:spPr>
        <p:txBody>
          <a:bodyPr/>
          <a:lstStyle/>
          <a:p>
            <a:r>
              <a:rPr lang="tr-TR" altLang="tr-TR" sz="2800">
                <a:solidFill>
                  <a:srgbClr val="000066"/>
                </a:solidFill>
              </a:rPr>
              <a:t>Bir konu üzerinde daldan dala atlanarak belirtilen görüşler bir sisteme konulmuş olur.</a:t>
            </a:r>
          </a:p>
          <a:p>
            <a:r>
              <a:rPr lang="tr-TR" altLang="tr-TR" sz="2800">
                <a:solidFill>
                  <a:srgbClr val="000066"/>
                </a:solidFill>
              </a:rPr>
              <a:t>Zaman kaybını önler.</a:t>
            </a:r>
          </a:p>
          <a:p>
            <a:r>
              <a:rPr lang="tr-TR" altLang="tr-TR" sz="2800">
                <a:solidFill>
                  <a:srgbClr val="000066"/>
                </a:solidFill>
              </a:rPr>
              <a:t>Bir karara varma sonuçların ortaya çıkması kolaylaşır.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BC6EF8A0-A275-4AED-AD15-28DBBC9CA754}" type="slidenum">
              <a:rPr lang="tr-TR" altLang="tr-TR"/>
              <a:pPr/>
              <a:t>8</a:t>
            </a:fld>
            <a:endParaRPr lang="tr-TR" altLang="tr-TR"/>
          </a:p>
        </p:txBody>
      </p:sp>
      <p:pic>
        <p:nvPicPr>
          <p:cNvPr id="208901" name="Picture 5" descr="j029972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1560" y="2132856"/>
            <a:ext cx="7560839" cy="38170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8904" name="Text Box 8"/>
          <p:cNvSpPr txBox="1">
            <a:spLocks noChangeArrowheads="1"/>
          </p:cNvSpPr>
          <p:nvPr/>
        </p:nvSpPr>
        <p:spPr bwMode="auto">
          <a:xfrm>
            <a:off x="1882775" y="1052513"/>
            <a:ext cx="57134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kumimoji="1" lang="tr-TR" altLang="tr-TR" sz="4400" b="1">
                <a:solidFill>
                  <a:schemeClr val="folHlink"/>
                </a:solidFill>
                <a:latin typeface="Times New Roman" pitchFamily="18" charset="0"/>
              </a:rPr>
              <a:t>TEŞEKKÜR EDERİZ.</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Evrensel">
  <a:themeElements>
    <a:clrScheme name="Evrense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fontScheme name="Evrense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tr-TR" altLang="tr-TR"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tr-TR" altLang="tr-TR"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vrense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Evrense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Evrense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Evrense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Evrense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Evrense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Evrense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Evrense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Designs\Evrensel.pot</Template>
  <TotalTime>1463</TotalTime>
  <Words>87</Words>
  <Application>Microsoft Office PowerPoint</Application>
  <PresentationFormat>On-screen Show (4:3)</PresentationFormat>
  <Paragraphs>65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Evrensel</vt:lpstr>
      <vt:lpstr>PowerPoint Presentation</vt:lpstr>
      <vt:lpstr>Altı Şapkalı Düşünme Tekniğinin Amaçları</vt:lpstr>
      <vt:lpstr>Altı Şapkalı Düşünme Tekniğinin Bize Getirdiği Yenilikler</vt:lpstr>
      <vt:lpstr>PowerPoint Presentation</vt:lpstr>
      <vt:lpstr>ALTI ŞAPKALI DÜŞÜNME TEKNİĞİ</vt:lpstr>
      <vt:lpstr>Sarı Şapka</vt:lpstr>
      <vt:lpstr>Altı Şapkalı Düşünme Tekniğinin Avantajları</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HİZMET KALİTESİ</dc:title>
  <dc:creator>Çiğdem ŞİMŞEK</dc:creator>
  <cp:lastModifiedBy>dell</cp:lastModifiedBy>
  <cp:revision>216</cp:revision>
  <dcterms:created xsi:type="dcterms:W3CDTF">2003-12-21T11:28:55Z</dcterms:created>
  <dcterms:modified xsi:type="dcterms:W3CDTF">2015-03-31T21:13:48Z</dcterms:modified>
</cp:coreProperties>
</file>